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2A01B0-7CD9-4569-861D-0B9A3FB1E751}" type="datetimeFigureOut">
              <a:rPr lang="sk-SK" smtClean="0"/>
              <a:pPr/>
              <a:t>02.06.2015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DB4E30-78C9-48F6-B29C-0658F9EFC3A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9600" b="1" dirty="0" smtClean="0">
                <a:effectLst/>
              </a:rPr>
              <a:t>Králik</a:t>
            </a:r>
            <a:endParaRPr lang="sk-SK" sz="9600" b="1" dirty="0"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Matúš Vojtaššák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02745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text: </a:t>
            </a:r>
          </a:p>
          <a:p>
            <a:pPr lvl="1"/>
            <a:r>
              <a:rPr lang="sk-SK" b="1" dirty="0" smtClean="0"/>
              <a:t>učebnica PRÍRODOPIS 6, 1. vydanie, rok 2000</a:t>
            </a:r>
            <a:endParaRPr lang="sk-SK" dirty="0" smtClean="0"/>
          </a:p>
          <a:p>
            <a:r>
              <a:rPr lang="sk-SK" dirty="0" smtClean="0"/>
              <a:t>obrázky: </a:t>
            </a:r>
          </a:p>
          <a:p>
            <a:pPr lvl="1"/>
            <a:r>
              <a:rPr lang="sk-SK" b="1" dirty="0" err="1" smtClean="0"/>
              <a:t>google.sk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sldjump"/>
              </a:rPr>
              <a:t>Porovnanie</a:t>
            </a:r>
            <a:endParaRPr lang="sk-SK" dirty="0" smtClean="0"/>
          </a:p>
          <a:p>
            <a:r>
              <a:rPr lang="sk-SK" dirty="0" smtClean="0">
                <a:hlinkClick r:id="rId3" action="ppaction://hlinksldjump"/>
              </a:rPr>
              <a:t>Porovnanie – obrázky</a:t>
            </a:r>
            <a:endParaRPr lang="sk-SK" dirty="0" smtClean="0"/>
          </a:p>
          <a:p>
            <a:r>
              <a:rPr lang="sk-SK" dirty="0" smtClean="0">
                <a:hlinkClick r:id="rId4" action="ppaction://hlinksldjump"/>
              </a:rPr>
              <a:t>Telo králika</a:t>
            </a:r>
            <a:endParaRPr lang="sk-SK" dirty="0" smtClean="0"/>
          </a:p>
          <a:p>
            <a:r>
              <a:rPr lang="sk-SK" dirty="0" smtClean="0">
                <a:hlinkClick r:id="rId5" action="ppaction://hlinksldjump"/>
              </a:rPr>
              <a:t>Dýchacia sústava</a:t>
            </a:r>
            <a:endParaRPr lang="sk-SK" dirty="0" smtClean="0"/>
          </a:p>
          <a:p>
            <a:r>
              <a:rPr lang="sk-SK" dirty="0" smtClean="0">
                <a:hlinkClick r:id="rId6" action="ppaction://hlinksldjump"/>
              </a:rPr>
              <a:t>Tráviaca sústava</a:t>
            </a:r>
            <a:endParaRPr lang="sk-SK" dirty="0" smtClean="0"/>
          </a:p>
          <a:p>
            <a:r>
              <a:rPr lang="sk-SK" dirty="0" smtClean="0">
                <a:hlinkClick r:id="rId7" action="ppaction://hlinksldjump"/>
              </a:rPr>
              <a:t>Ostatné sústavy</a:t>
            </a:r>
            <a:endParaRPr lang="sk-SK" dirty="0" smtClean="0"/>
          </a:p>
          <a:p>
            <a:r>
              <a:rPr lang="sk-SK" dirty="0" smtClean="0">
                <a:hlinkClick r:id="rId8" action="ppaction://hlinksldjump"/>
              </a:rPr>
              <a:t>Rozmnožovanie</a:t>
            </a:r>
            <a:endParaRPr lang="sk-SK" dirty="0" smtClean="0"/>
          </a:p>
          <a:p>
            <a:r>
              <a:rPr lang="sk-SK" dirty="0" smtClean="0">
                <a:hlinkClick r:id="rId9" action="ppaction://hlinksldjump"/>
              </a:rPr>
              <a:t>Zdroje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pic>
        <p:nvPicPr>
          <p:cNvPr id="4098" name="Picture 2" descr="http://fc08.deviantart.net/fs7/i/2005/198/4/1/Belle__my_rabbit_by_misbehaviou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2420888"/>
            <a:ext cx="4320480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Porovnanie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Králik divý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sivastá farba</a:t>
            </a:r>
          </a:p>
          <a:p>
            <a:r>
              <a:rPr lang="sk-SK" dirty="0" smtClean="0"/>
              <a:t>žije v podzemných norách</a:t>
            </a:r>
          </a:p>
          <a:p>
            <a:r>
              <a:rPr lang="sk-SK" dirty="0" smtClean="0"/>
              <a:t>12 mláďat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Králik domáci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väčší</a:t>
            </a:r>
          </a:p>
          <a:p>
            <a:r>
              <a:rPr lang="sk-SK" dirty="0" smtClean="0"/>
              <a:t>ťažší</a:t>
            </a:r>
          </a:p>
          <a:p>
            <a:r>
              <a:rPr lang="sk-SK" dirty="0" smtClean="0"/>
              <a:t>odlišuje sa:</a:t>
            </a:r>
          </a:p>
          <a:p>
            <a:pPr lvl="1"/>
            <a:r>
              <a:rPr lang="sk-SK" dirty="0" smtClean="0"/>
              <a:t>hmotnosťou</a:t>
            </a:r>
          </a:p>
          <a:p>
            <a:pPr lvl="1"/>
            <a:r>
              <a:rPr lang="sk-SK" dirty="0" smtClean="0"/>
              <a:t>srsťou</a:t>
            </a:r>
          </a:p>
          <a:p>
            <a:pPr lvl="1"/>
            <a:r>
              <a:rPr lang="sk-SK" dirty="0" smtClean="0"/>
              <a:t>tvarom ušníc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Porovnanie - obrázky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Králik divý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Králik domáci</a:t>
            </a:r>
            <a:endParaRPr lang="sk-SK" dirty="0"/>
          </a:p>
        </p:txBody>
      </p:sp>
      <p:pic>
        <p:nvPicPr>
          <p:cNvPr id="1026" name="Picture 2" descr="http://www.biolib.cz/IMG/GAL/113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93522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naturou2000.sk/uploads/2009/08/animal/kralik-divy/Oryctolagus_cunic6-200x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2664296" cy="345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ra králika 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221088"/>
            <a:ext cx="4824536" cy="245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telo má telo pokryté </a:t>
            </a:r>
            <a:r>
              <a:rPr lang="sk-SK" b="1" dirty="0" smtClean="0"/>
              <a:t>srsťou</a:t>
            </a:r>
            <a:endParaRPr lang="sk-SK" dirty="0" smtClean="0"/>
          </a:p>
          <a:p>
            <a:r>
              <a:rPr lang="sk-SK" dirty="0" smtClean="0"/>
              <a:t>dlhšiu srsť </a:t>
            </a:r>
            <a:r>
              <a:rPr lang="sk-SK" dirty="0" smtClean="0"/>
              <a:t>tvoria </a:t>
            </a:r>
            <a:r>
              <a:rPr lang="sk-SK" b="1" dirty="0" smtClean="0"/>
              <a:t>srstice</a:t>
            </a:r>
            <a:r>
              <a:rPr lang="sk-SK" dirty="0" smtClean="0"/>
              <a:t>, kratšiu </a:t>
            </a:r>
            <a:r>
              <a:rPr lang="sk-SK" b="1" dirty="0" smtClean="0"/>
              <a:t>podsrstie</a:t>
            </a:r>
            <a:endParaRPr lang="sk-SK" dirty="0" smtClean="0"/>
          </a:p>
          <a:p>
            <a:r>
              <a:rPr lang="sk-SK" dirty="0" smtClean="0"/>
              <a:t>srsť dva razy do roka </a:t>
            </a:r>
            <a:r>
              <a:rPr lang="sk-SK" b="1" dirty="0" smtClean="0"/>
              <a:t>mení</a:t>
            </a:r>
            <a:r>
              <a:rPr lang="sk-SK" dirty="0" smtClean="0"/>
              <a:t> → králik </a:t>
            </a:r>
            <a:r>
              <a:rPr lang="sk-SK" b="1" dirty="0" smtClean="0"/>
              <a:t>pĺzne</a:t>
            </a:r>
            <a:endParaRPr lang="sk-SK" dirty="0" smtClean="0"/>
          </a:p>
          <a:p>
            <a:r>
              <a:rPr lang="sk-SK" dirty="0" smtClean="0"/>
              <a:t>oporou tela je </a:t>
            </a:r>
            <a:r>
              <a:rPr lang="sk-SK" b="1" dirty="0" smtClean="0"/>
              <a:t>kostra</a:t>
            </a:r>
            <a:endParaRPr lang="sk-SK" dirty="0" smtClean="0"/>
          </a:p>
          <a:p>
            <a:r>
              <a:rPr lang="sk-SK" dirty="0" smtClean="0"/>
              <a:t>chrbtica je zložená zo </a:t>
            </a:r>
            <a:r>
              <a:rPr lang="sk-SK" b="1" dirty="0" smtClean="0"/>
              <a:t>stavcov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Telo králika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411760" y="6165304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kostra králika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3995936" y="6381328"/>
            <a:ext cx="3600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králik dýcha </a:t>
            </a:r>
            <a:r>
              <a:rPr lang="sk-SK" b="1" dirty="0" smtClean="0"/>
              <a:t>pľúcami</a:t>
            </a:r>
            <a:r>
              <a:rPr lang="sk-SK" dirty="0" smtClean="0"/>
              <a:t> </a:t>
            </a:r>
            <a:r>
              <a:rPr lang="sk-SK" b="1" dirty="0" smtClean="0"/>
              <a:t>kyslík</a:t>
            </a:r>
            <a:r>
              <a:rPr lang="sk-SK" dirty="0" smtClean="0"/>
              <a:t> (O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</a:p>
          <a:p>
            <a:r>
              <a:rPr lang="sk-SK" dirty="0" smtClean="0"/>
              <a:t>dýchacia sústava má nasledovné poradie:</a:t>
            </a:r>
          </a:p>
          <a:p>
            <a:pPr lvl="1"/>
            <a:r>
              <a:rPr lang="sk-SK" dirty="0" smtClean="0"/>
              <a:t>1.</a:t>
            </a:r>
            <a:r>
              <a:rPr lang="sk-SK" b="1" dirty="0" smtClean="0"/>
              <a:t> nozdry</a:t>
            </a:r>
            <a:endParaRPr lang="sk-SK" dirty="0" smtClean="0"/>
          </a:p>
          <a:p>
            <a:pPr lvl="1"/>
            <a:r>
              <a:rPr lang="sk-SK" dirty="0" smtClean="0"/>
              <a:t>2.</a:t>
            </a:r>
            <a:r>
              <a:rPr lang="sk-SK" b="1" dirty="0" smtClean="0"/>
              <a:t> nosová dutina</a:t>
            </a:r>
            <a:endParaRPr lang="sk-SK" dirty="0" smtClean="0"/>
          </a:p>
          <a:p>
            <a:pPr lvl="1"/>
            <a:r>
              <a:rPr lang="sk-SK" dirty="0" smtClean="0"/>
              <a:t>3. </a:t>
            </a:r>
            <a:r>
              <a:rPr lang="sk-SK" b="1" dirty="0" smtClean="0"/>
              <a:t>hrtan</a:t>
            </a:r>
            <a:endParaRPr lang="sk-SK" dirty="0" smtClean="0"/>
          </a:p>
          <a:p>
            <a:pPr lvl="1"/>
            <a:r>
              <a:rPr lang="sk-SK" dirty="0" smtClean="0"/>
              <a:t>4.</a:t>
            </a:r>
            <a:r>
              <a:rPr lang="sk-SK" b="1" dirty="0" smtClean="0"/>
              <a:t> priedušnica</a:t>
            </a:r>
            <a:endParaRPr lang="sk-SK" dirty="0" smtClean="0"/>
          </a:p>
          <a:p>
            <a:pPr lvl="1"/>
            <a:r>
              <a:rPr lang="sk-SK" dirty="0" smtClean="0"/>
              <a:t>5. </a:t>
            </a:r>
            <a:r>
              <a:rPr lang="sk-SK" b="1" dirty="0" smtClean="0"/>
              <a:t>priedušky</a:t>
            </a:r>
            <a:r>
              <a:rPr lang="sk-SK" dirty="0" smtClean="0"/>
              <a:t> (ľavé ↔ pravé)</a:t>
            </a:r>
          </a:p>
          <a:p>
            <a:pPr lvl="1"/>
            <a:r>
              <a:rPr lang="sk-SK" dirty="0" smtClean="0"/>
              <a:t>6.</a:t>
            </a:r>
            <a:r>
              <a:rPr lang="sk-SK" b="1" dirty="0" smtClean="0"/>
              <a:t> pľúca</a:t>
            </a:r>
            <a:r>
              <a:rPr lang="sk-SK" dirty="0" smtClean="0"/>
              <a:t> (ľavé ↔ pravé)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Dýchacia sústava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prispôsobená </a:t>
            </a:r>
            <a:r>
              <a:rPr lang="sk-SK" b="1" dirty="0" smtClean="0"/>
              <a:t>rastlinnej potrave</a:t>
            </a:r>
            <a:r>
              <a:rPr lang="sk-SK" dirty="0" smtClean="0"/>
              <a:t> (bylinožravec)</a:t>
            </a:r>
          </a:p>
          <a:p>
            <a:r>
              <a:rPr lang="sk-SK" dirty="0" smtClean="0"/>
              <a:t>rezáky králik používa ako </a:t>
            </a:r>
            <a:r>
              <a:rPr lang="sk-SK" b="1" dirty="0" smtClean="0"/>
              <a:t>hlodavé zuby</a:t>
            </a:r>
            <a:r>
              <a:rPr lang="sk-SK" dirty="0" smtClean="0"/>
              <a:t> → stále rastú a králik si ich musí obrusovať</a:t>
            </a:r>
          </a:p>
          <a:p>
            <a:r>
              <a:rPr lang="sk-SK" dirty="0" smtClean="0"/>
              <a:t>cesta potravy:</a:t>
            </a:r>
          </a:p>
          <a:p>
            <a:pPr lvl="1"/>
            <a:r>
              <a:rPr lang="sk-SK" dirty="0" smtClean="0"/>
              <a:t>1. </a:t>
            </a:r>
            <a:r>
              <a:rPr lang="sk-SK" b="1" dirty="0" smtClean="0"/>
              <a:t>ústna dutina</a:t>
            </a:r>
            <a:endParaRPr lang="sk-SK" dirty="0" smtClean="0"/>
          </a:p>
          <a:p>
            <a:pPr lvl="1"/>
            <a:r>
              <a:rPr lang="sk-SK" dirty="0" smtClean="0"/>
              <a:t>2.</a:t>
            </a:r>
            <a:r>
              <a:rPr lang="sk-SK" b="1" dirty="0" smtClean="0"/>
              <a:t> hltan</a:t>
            </a:r>
            <a:endParaRPr lang="sk-SK" dirty="0" smtClean="0"/>
          </a:p>
          <a:p>
            <a:pPr lvl="1"/>
            <a:r>
              <a:rPr lang="sk-SK" dirty="0" smtClean="0"/>
              <a:t>3.</a:t>
            </a:r>
            <a:r>
              <a:rPr lang="sk-SK" b="1" dirty="0" smtClean="0"/>
              <a:t> žalúdok</a:t>
            </a:r>
            <a:endParaRPr lang="sk-SK" dirty="0" smtClean="0"/>
          </a:p>
          <a:p>
            <a:pPr lvl="1"/>
            <a:r>
              <a:rPr lang="sk-SK" dirty="0" smtClean="0"/>
              <a:t>4.</a:t>
            </a:r>
            <a:r>
              <a:rPr lang="sk-SK" b="1" dirty="0" smtClean="0"/>
              <a:t> črevá</a:t>
            </a:r>
            <a:r>
              <a:rPr lang="sk-SK" dirty="0" smtClean="0"/>
              <a:t> (tenké – veľmi dlhé, hrubé)</a:t>
            </a:r>
          </a:p>
          <a:p>
            <a:pPr lvl="1"/>
            <a:r>
              <a:rPr lang="sk-SK" dirty="0" smtClean="0"/>
              <a:t>5.</a:t>
            </a:r>
            <a:r>
              <a:rPr lang="sk-SK" b="1" dirty="0" smtClean="0"/>
              <a:t> análny otvor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Tráviaca sústava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krvný obeh </a:t>
            </a:r>
            <a:r>
              <a:rPr lang="sk-SK" dirty="0" smtClean="0"/>
              <a:t>pomáha udržiavať stálu teplotu tela</a:t>
            </a:r>
          </a:p>
          <a:p>
            <a:r>
              <a:rPr lang="sk-SK" dirty="0" smtClean="0"/>
              <a:t>srdce má rozdelené na </a:t>
            </a:r>
            <a:r>
              <a:rPr lang="sk-SK" b="1" dirty="0" smtClean="0"/>
              <a:t>dve predsiene</a:t>
            </a:r>
            <a:r>
              <a:rPr lang="sk-SK" dirty="0" smtClean="0"/>
              <a:t> a </a:t>
            </a:r>
            <a:r>
              <a:rPr lang="sk-SK" b="1" dirty="0" smtClean="0"/>
              <a:t>dve </a:t>
            </a:r>
            <a:r>
              <a:rPr lang="sk-SK" dirty="0" smtClean="0"/>
              <a:t>komory</a:t>
            </a:r>
          </a:p>
          <a:p>
            <a:r>
              <a:rPr lang="sk-SK" b="1" dirty="0" smtClean="0"/>
              <a:t>vylučovacia sústava</a:t>
            </a:r>
            <a:r>
              <a:rPr lang="sk-SK" dirty="0" smtClean="0"/>
              <a:t> sa skladá z </a:t>
            </a:r>
            <a:r>
              <a:rPr lang="sk-SK" b="1" dirty="0" smtClean="0"/>
              <a:t>obličiek </a:t>
            </a:r>
            <a:r>
              <a:rPr lang="sk-SK" dirty="0" smtClean="0"/>
              <a:t>(2)</a:t>
            </a:r>
            <a:r>
              <a:rPr lang="sk-SK" b="1" dirty="0" smtClean="0"/>
              <a:t>, močovodov, močového mechúra</a:t>
            </a:r>
            <a:r>
              <a:rPr lang="sk-SK" dirty="0" smtClean="0"/>
              <a:t> a </a:t>
            </a:r>
            <a:r>
              <a:rPr lang="sk-SK" b="1" dirty="0" smtClean="0"/>
              <a:t>močovej rúry</a:t>
            </a:r>
            <a:endParaRPr lang="sk-SK" dirty="0" smtClean="0"/>
          </a:p>
          <a:p>
            <a:r>
              <a:rPr lang="sk-SK" dirty="0" smtClean="0"/>
              <a:t>dobre vyvinutý čuch, chuť, sluch</a:t>
            </a:r>
          </a:p>
          <a:p>
            <a:r>
              <a:rPr lang="sk-SK" dirty="0" smtClean="0"/>
              <a:t>dokonale vyvinutá </a:t>
            </a:r>
            <a:r>
              <a:rPr lang="sk-SK" b="1" dirty="0" smtClean="0"/>
              <a:t>nervová sústava</a:t>
            </a:r>
            <a:endParaRPr lang="sk-SK" dirty="0" smtClean="0"/>
          </a:p>
          <a:p>
            <a:r>
              <a:rPr lang="sk-SK" dirty="0" smtClean="0"/>
              <a:t>stavba mozgu: </a:t>
            </a:r>
            <a:r>
              <a:rPr lang="sk-SK" b="1" dirty="0" smtClean="0"/>
              <a:t>predný mozog, medzimozog, stredný mozog, mozoček, predĺžená miecha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Ostatné sústavy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oddelené pohlavia</a:t>
            </a:r>
          </a:p>
          <a:p>
            <a:r>
              <a:rPr lang="sk-SK" dirty="0" smtClean="0"/>
              <a:t>zárodok sa vyvíja v </a:t>
            </a:r>
            <a:r>
              <a:rPr lang="sk-SK" b="1" dirty="0" smtClean="0"/>
              <a:t>maternici</a:t>
            </a:r>
            <a:r>
              <a:rPr lang="sk-SK" dirty="0" smtClean="0"/>
              <a:t> </a:t>
            </a:r>
            <a:r>
              <a:rPr lang="sk-SK" b="1" dirty="0" smtClean="0"/>
              <a:t>30-31 dní</a:t>
            </a:r>
            <a:endParaRPr lang="sk-SK" dirty="0" smtClean="0"/>
          </a:p>
          <a:p>
            <a:r>
              <a:rPr lang="sk-SK" dirty="0" smtClean="0"/>
              <a:t>veľká plodnosť (aj 3 vrhy do roka)</a:t>
            </a:r>
          </a:p>
          <a:p>
            <a:r>
              <a:rPr lang="sk-SK" dirty="0" smtClean="0"/>
              <a:t>máva </a:t>
            </a:r>
            <a:r>
              <a:rPr lang="sk-SK" b="1" dirty="0" smtClean="0"/>
              <a:t>6-12</a:t>
            </a:r>
            <a:r>
              <a:rPr lang="sk-SK" dirty="0" smtClean="0"/>
              <a:t> mláďat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Rozmnožovanie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</TotalTime>
  <Words>279</Words>
  <Application>Microsoft Office PowerPoint</Application>
  <PresentationFormat>Prezentácia na obrazovke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Viazaná kniha</vt:lpstr>
      <vt:lpstr>Králik</vt:lpstr>
      <vt:lpstr>Obsah</vt:lpstr>
      <vt:lpstr>Porovnanie</vt:lpstr>
      <vt:lpstr>Porovnanie - obrázky</vt:lpstr>
      <vt:lpstr>Telo králika</vt:lpstr>
      <vt:lpstr>Dýchacia sústava</vt:lpstr>
      <vt:lpstr>Tráviaca sústava</vt:lpstr>
      <vt:lpstr>Ostatné sústavy</vt:lpstr>
      <vt:lpstr>Rozmnožovanie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Ondrek Miroslav</dc:creator>
  <cp:lastModifiedBy>Používateľ 2</cp:lastModifiedBy>
  <cp:revision>10</cp:revision>
  <dcterms:created xsi:type="dcterms:W3CDTF">2015-05-28T18:44:00Z</dcterms:created>
  <dcterms:modified xsi:type="dcterms:W3CDTF">2015-06-02T13:52:19Z</dcterms:modified>
</cp:coreProperties>
</file>