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46A39CD-634F-4A63-B141-B9F09437DF9F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CD7FF9-5917-45F0-A96D-DB1B050216B7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39CD-634F-4A63-B141-B9F09437DF9F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D7FF9-5917-45F0-A96D-DB1B050216B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46A39CD-634F-4A63-B141-B9F09437DF9F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7" name="Obdĺžni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FCD7FF9-5917-45F0-A96D-DB1B050216B7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39CD-634F-4A63-B141-B9F09437DF9F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CD7FF9-5917-45F0-A96D-DB1B050216B7}" type="slidenum">
              <a:rPr lang="sk-SK" smtClean="0"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7" name="Obdĺžni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39CD-634F-4A63-B141-B9F09437DF9F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13" name="Zástupný symbol čísla snímky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FCD7FF9-5917-45F0-A96D-DB1B050216B7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46A39CD-634F-4A63-B141-B9F09437DF9F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FCD7FF9-5917-45F0-A96D-DB1B050216B7}" type="slidenum">
              <a:rPr lang="sk-SK" smtClean="0"/>
              <a:t>‹#›</a:t>
            </a:fld>
            <a:endParaRPr lang="sk-SK"/>
          </a:p>
        </p:txBody>
      </p:sp>
      <p:sp>
        <p:nvSpPr>
          <p:cNvPr id="12" name="Zástupný symbol päty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46A39CD-634F-4A63-B141-B9F09437DF9F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12" name="Zástupný symbol čísla snímky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FCD7FF9-5917-45F0-A96D-DB1B050216B7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  <p:sp>
        <p:nvSpPr>
          <p:cNvPr id="16" name="Zástupný symbol tex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5" name="Zástupný symbol tex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39CD-634F-4A63-B141-B9F09437DF9F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CD7FF9-5917-45F0-A96D-DB1B050216B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39CD-634F-4A63-B141-B9F09437DF9F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CD7FF9-5917-45F0-A96D-DB1B050216B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39CD-634F-4A63-B141-B9F09437DF9F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CD7FF9-5917-45F0-A96D-DB1B050216B7}" type="slidenum">
              <a:rPr lang="sk-SK" smtClean="0"/>
              <a:t>‹#›</a:t>
            </a:fld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Obdĺžni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1" name="Obdĺžni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46A39CD-634F-4A63-B141-B9F09437DF9F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13" name="Zástupný symbol čísla snímky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FCD7FF9-5917-45F0-A96D-DB1B050216B7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46A39CD-634F-4A63-B141-B9F09437DF9F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Obdĺžni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FCD7FF9-5917-45F0-A96D-DB1B050216B7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k-SK" sz="4800" b="1" dirty="0" smtClean="0"/>
              <a:t>Hlodavce žijúce v okolí ľudských obydlí</a:t>
            </a:r>
            <a:endParaRPr lang="sk-SK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Mgr. Matúš Vojtaššák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Myš domová</a:t>
            </a:r>
            <a:endParaRPr lang="sk-SK" b="1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rýchlo sa rozmnožuje</a:t>
            </a:r>
          </a:p>
          <a:p>
            <a:r>
              <a:rPr lang="sk-SK" dirty="0" smtClean="0"/>
              <a:t>do roka aj 10 vrhov a vždy 5-7 mláďat</a:t>
            </a:r>
          </a:p>
          <a:p>
            <a:r>
              <a:rPr lang="sk-SK" dirty="0" smtClean="0"/>
              <a:t>aktívna najmä v noci</a:t>
            </a:r>
          </a:p>
          <a:p>
            <a:r>
              <a:rPr lang="sk-SK" dirty="0" smtClean="0"/>
              <a:t>prenáša choroby</a:t>
            </a:r>
          </a:p>
        </p:txBody>
      </p:sp>
      <p:pic>
        <p:nvPicPr>
          <p:cNvPr id="7" name="Zástupný symbol obsahu 6" descr="prevziať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24133" y="2132856"/>
            <a:ext cx="4304396" cy="331236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Potkan hnedastý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všežravec</a:t>
            </a:r>
          </a:p>
          <a:p>
            <a:r>
              <a:rPr lang="sk-SK" dirty="0" smtClean="0"/>
              <a:t>obratný, učenlivý, rýchly...</a:t>
            </a:r>
          </a:p>
          <a:p>
            <a:r>
              <a:rPr lang="sk-SK" dirty="0" smtClean="0"/>
              <a:t>rýchlo sa rozmnožuje</a:t>
            </a:r>
          </a:p>
          <a:p>
            <a:r>
              <a:rPr lang="sk-SK" dirty="0" smtClean="0"/>
              <a:t>prenáša choroby</a:t>
            </a:r>
          </a:p>
          <a:p>
            <a:endParaRPr lang="sk-SK" dirty="0" smtClean="0"/>
          </a:p>
        </p:txBody>
      </p:sp>
      <p:pic>
        <p:nvPicPr>
          <p:cNvPr id="5" name="Zástupný symbol obsahu 4" descr="prevziať (1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654450" y="2276872"/>
            <a:ext cx="3941510" cy="295232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Jež bledý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drobné ostré zuby</a:t>
            </a:r>
          </a:p>
          <a:p>
            <a:r>
              <a:rPr lang="sk-SK" dirty="0" smtClean="0"/>
              <a:t>náš najväčší hmyzožravec</a:t>
            </a:r>
          </a:p>
          <a:p>
            <a:r>
              <a:rPr lang="sk-SK" dirty="0" smtClean="0"/>
              <a:t>žije na okraji lesov...</a:t>
            </a:r>
          </a:p>
          <a:p>
            <a:r>
              <a:rPr lang="sk-SK" dirty="0" smtClean="0"/>
              <a:t>nočný živočích</a:t>
            </a:r>
            <a:endParaRPr lang="sk-SK" dirty="0"/>
          </a:p>
        </p:txBody>
      </p:sp>
      <p:pic>
        <p:nvPicPr>
          <p:cNvPr id="5" name="Zástupný symbol obsahu 4" descr="prevziať (2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427984" y="2107242"/>
            <a:ext cx="4264109" cy="319396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Netopier veľký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loví za súmraku</a:t>
            </a:r>
          </a:p>
          <a:p>
            <a:r>
              <a:rPr lang="sk-SK" dirty="0" smtClean="0"/>
              <a:t>mladé netopiere cicajú materské mlieko</a:t>
            </a:r>
          </a:p>
          <a:p>
            <a:r>
              <a:rPr lang="sk-SK" dirty="0" smtClean="0"/>
              <a:t>majú zimný spánok</a:t>
            </a:r>
          </a:p>
          <a:p>
            <a:r>
              <a:rPr lang="sk-SK" dirty="0" smtClean="0"/>
              <a:t>chránený</a:t>
            </a:r>
          </a:p>
          <a:p>
            <a:endParaRPr lang="sk-SK" dirty="0"/>
          </a:p>
        </p:txBody>
      </p:sp>
      <p:pic>
        <p:nvPicPr>
          <p:cNvPr id="5" name="Zástupný symbol obsahu 4" descr="foto_1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290619" y="2204864"/>
            <a:ext cx="4440631" cy="296967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5400" b="1" dirty="0" smtClean="0"/>
              <a:t>Ďakujem za pozornosť</a:t>
            </a:r>
            <a:endParaRPr lang="sk-SK" sz="5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</TotalTime>
  <Words>76</Words>
  <Application>Microsoft Office PowerPoint</Application>
  <PresentationFormat>Prezentácia na obrazovke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Medián</vt:lpstr>
      <vt:lpstr>Hlodavce žijúce v okolí ľudských obydlí</vt:lpstr>
      <vt:lpstr>Myš domová</vt:lpstr>
      <vt:lpstr>Potkan hnedastý</vt:lpstr>
      <vt:lpstr>Jež bledý</vt:lpstr>
      <vt:lpstr>Netopier veľký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Hlodavce žijúce v okolí ľudských obydlí</dc:title>
  <dc:creator>Používateľ 2</dc:creator>
  <cp:lastModifiedBy>Používateľ 2</cp:lastModifiedBy>
  <cp:revision>2</cp:revision>
  <dcterms:created xsi:type="dcterms:W3CDTF">2015-06-03T17:52:56Z</dcterms:created>
  <dcterms:modified xsi:type="dcterms:W3CDTF">2015-06-03T18:06:20Z</dcterms:modified>
</cp:coreProperties>
</file>