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01B0-7CD9-4569-861D-0B9A3FB1E751}" type="datetimeFigureOut">
              <a:rPr lang="sk-SK" smtClean="0"/>
              <a:pPr/>
              <a:t>03.06.2015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9DB4E30-78C9-48F6-B29C-0658F9EFC3A8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01B0-7CD9-4569-861D-0B9A3FB1E751}" type="datetimeFigureOut">
              <a:rPr lang="sk-SK" smtClean="0"/>
              <a:pPr/>
              <a:t>03.06.2015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B4E30-78C9-48F6-B29C-0658F9EFC3A8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01B0-7CD9-4569-861D-0B9A3FB1E751}" type="datetimeFigureOut">
              <a:rPr lang="sk-SK" smtClean="0"/>
              <a:pPr/>
              <a:t>03.06.2015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B4E30-78C9-48F6-B29C-0658F9EFC3A8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01B0-7CD9-4569-861D-0B9A3FB1E751}" type="datetimeFigureOut">
              <a:rPr lang="sk-SK" smtClean="0"/>
              <a:pPr/>
              <a:t>03.06.2015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B4E30-78C9-48F6-B29C-0658F9EFC3A8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01B0-7CD9-4569-861D-0B9A3FB1E751}" type="datetimeFigureOut">
              <a:rPr lang="sk-SK" smtClean="0"/>
              <a:pPr/>
              <a:t>03.06.2015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B4E30-78C9-48F6-B29C-0658F9EFC3A8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01B0-7CD9-4569-861D-0B9A3FB1E751}" type="datetimeFigureOut">
              <a:rPr lang="sk-SK" smtClean="0"/>
              <a:pPr/>
              <a:t>03.06.2015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B4E30-78C9-48F6-B29C-0658F9EFC3A8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01B0-7CD9-4569-861D-0B9A3FB1E751}" type="datetimeFigureOut">
              <a:rPr lang="sk-SK" smtClean="0"/>
              <a:pPr/>
              <a:t>03.06.2015</a:t>
            </a:fld>
            <a:endParaRPr lang="sk-S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B4E30-78C9-48F6-B29C-0658F9EFC3A8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01B0-7CD9-4569-861D-0B9A3FB1E751}" type="datetimeFigureOut">
              <a:rPr lang="sk-SK" smtClean="0"/>
              <a:pPr/>
              <a:t>03.06.2015</a:t>
            </a:fld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B4E30-78C9-48F6-B29C-0658F9EFC3A8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01B0-7CD9-4569-861D-0B9A3FB1E751}" type="datetimeFigureOut">
              <a:rPr lang="sk-SK" smtClean="0"/>
              <a:pPr/>
              <a:t>03.06.2015</a:t>
            </a:fld>
            <a:endParaRPr lang="sk-S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B4E30-78C9-48F6-B29C-0658F9EFC3A8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01B0-7CD9-4569-861D-0B9A3FB1E751}" type="datetimeFigureOut">
              <a:rPr lang="sk-SK" smtClean="0"/>
              <a:pPr/>
              <a:t>03.06.2015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B4E30-78C9-48F6-B29C-0658F9EFC3A8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dirty="0" smtClean="0"/>
              <a:t>Ak chcete pridať obrázok, kliknite na ikonu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01B0-7CD9-4569-861D-0B9A3FB1E751}" type="datetimeFigureOut">
              <a:rPr lang="sk-SK" smtClean="0"/>
              <a:pPr/>
              <a:t>03.06.2015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B4E30-78C9-48F6-B29C-0658F9EFC3A8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 cstate="print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02A01B0-7CD9-4569-861D-0B9A3FB1E751}" type="datetimeFigureOut">
              <a:rPr lang="sk-SK" smtClean="0"/>
              <a:pPr/>
              <a:t>03.06.2015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F9DB4E30-78C9-48F6-B29C-0658F9EFC3A8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676400"/>
            <a:ext cx="7702624" cy="1524000"/>
          </a:xfrm>
        </p:spPr>
        <p:txBody>
          <a:bodyPr>
            <a:noAutofit/>
          </a:bodyPr>
          <a:lstStyle/>
          <a:p>
            <a:r>
              <a:rPr lang="sk-SK" sz="4400" b="1" dirty="0" smtClean="0"/>
              <a:t>Cicavce žijúce vo vysokohorskom a horskom prostredí</a:t>
            </a:r>
            <a:endParaRPr lang="sk-SK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sk-SK" dirty="0" smtClean="0"/>
          </a:p>
          <a:p>
            <a:pPr algn="r"/>
            <a:endParaRPr lang="sk-SK" dirty="0" smtClean="0"/>
          </a:p>
          <a:p>
            <a:pPr algn="r"/>
            <a:r>
              <a:rPr lang="sk-SK" dirty="0" smtClean="0"/>
              <a:t>Mgr. Matúš Vojtaššák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402745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Svišť horský</a:t>
            </a:r>
            <a:endParaRPr lang="sk-SK" b="1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 smtClean="0"/>
              <a:t>dlhý zimný spánok - </a:t>
            </a:r>
            <a:r>
              <a:rPr lang="sk-SK" b="1" dirty="0" smtClean="0"/>
              <a:t>7 mesiacov</a:t>
            </a:r>
          </a:p>
          <a:p>
            <a:r>
              <a:rPr lang="sk-SK" dirty="0" smtClean="0"/>
              <a:t>počas zimného spánku klesne teplota z </a:t>
            </a:r>
            <a:r>
              <a:rPr lang="sk-SK" b="1" dirty="0" smtClean="0"/>
              <a:t>37°C</a:t>
            </a:r>
            <a:r>
              <a:rPr lang="sk-SK" dirty="0" smtClean="0"/>
              <a:t> na </a:t>
            </a:r>
            <a:r>
              <a:rPr lang="sk-SK" b="1" dirty="0" smtClean="0"/>
              <a:t>4°C</a:t>
            </a:r>
          </a:p>
          <a:p>
            <a:r>
              <a:rPr lang="sk-SK" dirty="0" smtClean="0"/>
              <a:t>žije vo výške </a:t>
            </a:r>
            <a:r>
              <a:rPr lang="sk-SK" b="1" dirty="0" smtClean="0"/>
              <a:t>1600 až 2200 m n. m.</a:t>
            </a:r>
          </a:p>
          <a:p>
            <a:r>
              <a:rPr lang="sk-SK" b="1" dirty="0" smtClean="0"/>
              <a:t>chránený</a:t>
            </a:r>
            <a:endParaRPr lang="sk-SK" b="1" dirty="0"/>
          </a:p>
        </p:txBody>
      </p:sp>
      <p:pic>
        <p:nvPicPr>
          <p:cNvPr id="7" name="Zástupný symbol obsahu 6" descr="prevziať.jpg"/>
          <p:cNvPicPr>
            <a:picLocks noGrp="1" noChangeAspect="1"/>
          </p:cNvPicPr>
          <p:nvPr>
            <p:ph sz="quarter" idx="14"/>
          </p:nvPr>
        </p:nvPicPr>
        <p:blipFill>
          <a:blip r:embed="rId2" cstate="print"/>
          <a:stretch>
            <a:fillRect/>
          </a:stretch>
        </p:blipFill>
        <p:spPr>
          <a:xfrm>
            <a:off x="4355976" y="2060848"/>
            <a:ext cx="4413935" cy="309634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kamzík vrchovský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 smtClean="0"/>
              <a:t>podobný koze</a:t>
            </a:r>
          </a:p>
          <a:p>
            <a:r>
              <a:rPr lang="sk-SK" dirty="0" smtClean="0"/>
              <a:t>rohy majú </a:t>
            </a:r>
            <a:r>
              <a:rPr lang="sk-SK" b="1" dirty="0" smtClean="0"/>
              <a:t>obe pohlavia</a:t>
            </a:r>
          </a:p>
          <a:p>
            <a:r>
              <a:rPr lang="sk-SK" b="1" dirty="0" smtClean="0"/>
              <a:t>párnokopytník</a:t>
            </a:r>
          </a:p>
          <a:p>
            <a:r>
              <a:rPr lang="sk-SK" b="1" dirty="0" smtClean="0"/>
              <a:t>chránený</a:t>
            </a:r>
            <a:endParaRPr lang="sk-SK" b="1" dirty="0"/>
          </a:p>
        </p:txBody>
      </p:sp>
      <p:pic>
        <p:nvPicPr>
          <p:cNvPr id="5" name="Zástupný symbol obsahu 4" descr="prevziať (1).jpg"/>
          <p:cNvPicPr>
            <a:picLocks noGrp="1" noChangeAspect="1"/>
          </p:cNvPicPr>
          <p:nvPr>
            <p:ph sz="quarter" idx="14"/>
          </p:nvPr>
        </p:nvPicPr>
        <p:blipFill>
          <a:blip r:embed="rId2" cstate="print"/>
          <a:stretch>
            <a:fillRect/>
          </a:stretch>
        </p:blipFill>
        <p:spPr>
          <a:xfrm>
            <a:off x="3995936" y="1772816"/>
            <a:ext cx="4679377" cy="331236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medveď hnedý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 smtClean="0"/>
              <a:t>náš </a:t>
            </a:r>
            <a:r>
              <a:rPr lang="sk-SK" b="1" dirty="0" smtClean="0"/>
              <a:t>najväčší mäsožravec</a:t>
            </a:r>
          </a:p>
          <a:p>
            <a:r>
              <a:rPr lang="sk-SK" dirty="0" smtClean="0"/>
              <a:t>živí sa hubami, lesnými plodmi, zdochlinami → </a:t>
            </a:r>
            <a:r>
              <a:rPr lang="sk-SK" b="1" dirty="0" smtClean="0"/>
              <a:t>všežravec</a:t>
            </a:r>
          </a:p>
          <a:p>
            <a:r>
              <a:rPr lang="sk-SK" b="1" dirty="0" smtClean="0"/>
              <a:t>2-3 mláďatá</a:t>
            </a:r>
          </a:p>
          <a:p>
            <a:r>
              <a:rPr lang="sk-SK" b="1" dirty="0" smtClean="0"/>
              <a:t>chránený</a:t>
            </a:r>
            <a:endParaRPr lang="sk-SK" b="1" dirty="0"/>
          </a:p>
        </p:txBody>
      </p:sp>
      <p:pic>
        <p:nvPicPr>
          <p:cNvPr id="5" name="Zástupný symbol obsahu 4" descr="prevziať (2).jpg"/>
          <p:cNvPicPr>
            <a:picLocks noGrp="1" noChangeAspect="1"/>
          </p:cNvPicPr>
          <p:nvPr>
            <p:ph sz="quarter" idx="14"/>
          </p:nvPr>
        </p:nvPicPr>
        <p:blipFill>
          <a:blip r:embed="rId2" cstate="print"/>
          <a:stretch>
            <a:fillRect/>
          </a:stretch>
        </p:blipFill>
        <p:spPr>
          <a:xfrm>
            <a:off x="3993364" y="2132856"/>
            <a:ext cx="4652976" cy="3096344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rys ostrovid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 smtClean="0"/>
              <a:t>žije v hustých lesoch</a:t>
            </a:r>
          </a:p>
          <a:p>
            <a:r>
              <a:rPr lang="sk-SK" dirty="0" smtClean="0"/>
              <a:t>na konci ušníc štetinky</a:t>
            </a:r>
          </a:p>
          <a:p>
            <a:r>
              <a:rPr lang="sk-SK" b="1" dirty="0" smtClean="0"/>
              <a:t>loví skokom</a:t>
            </a:r>
          </a:p>
          <a:p>
            <a:r>
              <a:rPr lang="sk-SK" b="1" dirty="0" smtClean="0"/>
              <a:t>chránený</a:t>
            </a:r>
            <a:endParaRPr lang="sk-SK" b="1" dirty="0"/>
          </a:p>
        </p:txBody>
      </p:sp>
      <p:pic>
        <p:nvPicPr>
          <p:cNvPr id="5" name="Zástupný symbol obsahu 4" descr="prevziať (3).jpg"/>
          <p:cNvPicPr>
            <a:picLocks noGrp="1" noChangeAspect="1"/>
          </p:cNvPicPr>
          <p:nvPr>
            <p:ph sz="quarter" idx="14"/>
          </p:nvPr>
        </p:nvPicPr>
        <p:blipFill>
          <a:blip r:embed="rId2" cstate="print"/>
          <a:stretch>
            <a:fillRect/>
          </a:stretch>
        </p:blipFill>
        <p:spPr>
          <a:xfrm>
            <a:off x="4727443" y="1412777"/>
            <a:ext cx="3822604" cy="410445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vlk dravý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 smtClean="0"/>
              <a:t>život vo svorkách</a:t>
            </a:r>
          </a:p>
          <a:p>
            <a:r>
              <a:rPr lang="sk-SK" b="1" dirty="0" smtClean="0"/>
              <a:t>4-6 mláďat</a:t>
            </a:r>
          </a:p>
          <a:p>
            <a:r>
              <a:rPr lang="sk-SK" b="1" dirty="0" smtClean="0"/>
              <a:t>v čase odchovu chránený</a:t>
            </a:r>
          </a:p>
          <a:p>
            <a:r>
              <a:rPr lang="sk-SK" dirty="0" smtClean="0"/>
              <a:t>podoba nemeckého ovčiaka</a:t>
            </a:r>
            <a:endParaRPr lang="sk-SK" dirty="0"/>
          </a:p>
        </p:txBody>
      </p:sp>
      <p:pic>
        <p:nvPicPr>
          <p:cNvPr id="5" name="Zástupný symbol obsahu 4" descr="b2T_180289_m.jpg"/>
          <p:cNvPicPr>
            <a:picLocks noGrp="1" noChangeAspect="1"/>
          </p:cNvPicPr>
          <p:nvPr>
            <p:ph sz="quarter" idx="14"/>
          </p:nvPr>
        </p:nvPicPr>
        <p:blipFill>
          <a:blip r:embed="rId2" cstate="print"/>
          <a:stretch>
            <a:fillRect/>
          </a:stretch>
        </p:blipFill>
        <p:spPr>
          <a:xfrm>
            <a:off x="5226043" y="1124744"/>
            <a:ext cx="3104969" cy="4288631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22313" y="2060849"/>
            <a:ext cx="7772400" cy="2935014"/>
          </a:xfrm>
        </p:spPr>
        <p:txBody>
          <a:bodyPr>
            <a:normAutofit/>
          </a:bodyPr>
          <a:lstStyle/>
          <a:p>
            <a:pPr algn="ctr"/>
            <a:r>
              <a:rPr lang="sk-SK" sz="7200" b="1" dirty="0" smtClean="0"/>
              <a:t>ďakujem za pozornosť</a:t>
            </a:r>
            <a:endParaRPr lang="sk-SK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TM01859862[[fn=Mestský pop]]</Template>
  <TotalTime>12</TotalTime>
  <Words>98</Words>
  <Application>Microsoft Office PowerPoint</Application>
  <PresentationFormat>Prezentácia na obrazovke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Urban Pop</vt:lpstr>
      <vt:lpstr>Cicavce žijúce vo vysokohorskom a horskom prostredí</vt:lpstr>
      <vt:lpstr>Svišť horský</vt:lpstr>
      <vt:lpstr>kamzík vrchovský</vt:lpstr>
      <vt:lpstr>medveď hnedý</vt:lpstr>
      <vt:lpstr>rys ostrovid</vt:lpstr>
      <vt:lpstr>vlk dravý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Ondrek Miroslav</dc:creator>
  <cp:lastModifiedBy>Používateľ 2</cp:lastModifiedBy>
  <cp:revision>9</cp:revision>
  <dcterms:created xsi:type="dcterms:W3CDTF">2015-05-28T18:44:00Z</dcterms:created>
  <dcterms:modified xsi:type="dcterms:W3CDTF">2015-06-03T17:26:41Z</dcterms:modified>
</cp:coreProperties>
</file>