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C02A01B0-7CD9-4569-861D-0B9A3FB1E751}" type="datetimeFigureOut">
              <a:rPr lang="sk-SK" smtClean="0"/>
              <a:pPr/>
              <a:t>03.06.2015</a:t>
            </a:fld>
            <a:endParaRPr lang="sk-SK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F9DB4E30-78C9-48F6-B29C-0658F9EFC3A8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A01B0-7CD9-4569-861D-0B9A3FB1E751}" type="datetimeFigureOut">
              <a:rPr lang="sk-SK" smtClean="0"/>
              <a:pPr/>
              <a:t>03.06.2015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B4E30-78C9-48F6-B29C-0658F9EFC3A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A01B0-7CD9-4569-861D-0B9A3FB1E751}" type="datetimeFigureOut">
              <a:rPr lang="sk-SK" smtClean="0"/>
              <a:pPr/>
              <a:t>03.06.2015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B4E30-78C9-48F6-B29C-0658F9EFC3A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A01B0-7CD9-4569-861D-0B9A3FB1E751}" type="datetimeFigureOut">
              <a:rPr lang="sk-SK" smtClean="0"/>
              <a:pPr/>
              <a:t>03.06.2015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B4E30-78C9-48F6-B29C-0658F9EFC3A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A01B0-7CD9-4569-861D-0B9A3FB1E751}" type="datetimeFigureOut">
              <a:rPr lang="sk-SK" smtClean="0"/>
              <a:pPr/>
              <a:t>03.06.2015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B4E30-78C9-48F6-B29C-0658F9EFC3A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A01B0-7CD9-4569-861D-0B9A3FB1E751}" type="datetimeFigureOut">
              <a:rPr lang="sk-SK" smtClean="0"/>
              <a:pPr/>
              <a:t>03.06.2015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B4E30-78C9-48F6-B29C-0658F9EFC3A8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A01B0-7CD9-4569-861D-0B9A3FB1E751}" type="datetimeFigureOut">
              <a:rPr lang="sk-SK" smtClean="0"/>
              <a:pPr/>
              <a:t>03.06.2015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B4E30-78C9-48F6-B29C-0658F9EFC3A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A01B0-7CD9-4569-861D-0B9A3FB1E751}" type="datetimeFigureOut">
              <a:rPr lang="sk-SK" smtClean="0"/>
              <a:pPr/>
              <a:t>03.06.2015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B4E30-78C9-48F6-B29C-0658F9EFC3A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A01B0-7CD9-4569-861D-0B9A3FB1E751}" type="datetimeFigureOut">
              <a:rPr lang="sk-SK" smtClean="0"/>
              <a:pPr/>
              <a:t>03.06.2015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B4E30-78C9-48F6-B29C-0658F9EFC3A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A01B0-7CD9-4569-861D-0B9A3FB1E751}" type="datetimeFigureOut">
              <a:rPr lang="sk-SK" smtClean="0"/>
              <a:pPr/>
              <a:t>03.06.2015</a:t>
            </a:fld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B4E30-78C9-48F6-B29C-0658F9EFC3A8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A01B0-7CD9-4569-861D-0B9A3FB1E751}" type="datetimeFigureOut">
              <a:rPr lang="sk-SK" smtClean="0"/>
              <a:pPr/>
              <a:t>03.06.2015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B4E30-78C9-48F6-B29C-0658F9EFC3A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C02A01B0-7CD9-4569-861D-0B9A3FB1E751}" type="datetimeFigureOut">
              <a:rPr lang="sk-SK" smtClean="0"/>
              <a:pPr/>
              <a:t>03.06.2015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F9DB4E30-78C9-48F6-B29C-0658F9EFC3A8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 smtClean="0"/>
              <a:t>Cicavce žijúce pri vode a v jej okolí</a:t>
            </a:r>
            <a:endParaRPr lang="sk-SK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Mgr. Matúš Vojtaššák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4027454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Vydra riečna</a:t>
            </a:r>
            <a:endParaRPr lang="sk-SK" b="1" dirty="0"/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k-SK" dirty="0" smtClean="0"/>
              <a:t>valcovité telo, plochá hlava, malé uši</a:t>
            </a:r>
          </a:p>
          <a:p>
            <a:r>
              <a:rPr lang="sk-SK" dirty="0" smtClean="0"/>
              <a:t>potrava: </a:t>
            </a:r>
            <a:r>
              <a:rPr lang="sk-SK" b="1" dirty="0" smtClean="0"/>
              <a:t>ryby, raky</a:t>
            </a:r>
          </a:p>
          <a:p>
            <a:r>
              <a:rPr lang="sk-SK" dirty="0" smtClean="0"/>
              <a:t>chránená a veľmi ohrozená</a:t>
            </a:r>
          </a:p>
        </p:txBody>
      </p:sp>
      <p:pic>
        <p:nvPicPr>
          <p:cNvPr id="7" name="Zástupný symbol obsahu 6" descr="prevziať.jpg"/>
          <p:cNvPicPr>
            <a:picLocks noGrp="1" noChangeAspect="1"/>
          </p:cNvPicPr>
          <p:nvPr>
            <p:ph sz="quarter" idx="14"/>
          </p:nvPr>
        </p:nvPicPr>
        <p:blipFill>
          <a:blip r:embed="rId2" cstate="print"/>
          <a:stretch>
            <a:fillRect/>
          </a:stretch>
        </p:blipFill>
        <p:spPr>
          <a:xfrm>
            <a:off x="4531359" y="2780928"/>
            <a:ext cx="3592739" cy="2520280"/>
          </a:xfrm>
        </p:spPr>
      </p:pic>
    </p:spTree>
    <p:extLst>
      <p:ext uri="{BB962C8B-B14F-4D97-AF65-F5344CB8AC3E}">
        <p14:creationId xmlns:p14="http://schemas.microsoft.com/office/powerpoint/2010/main" xmlns="" val="16581289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Bobor vodný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k-SK" b="1" dirty="0" smtClean="0"/>
              <a:t>najväčší hlodavec</a:t>
            </a:r>
          </a:p>
          <a:p>
            <a:r>
              <a:rPr lang="sk-SK" dirty="0" smtClean="0"/>
              <a:t>rastlinná potrava</a:t>
            </a:r>
          </a:p>
          <a:p>
            <a:r>
              <a:rPr lang="sk-SK" dirty="0" smtClean="0"/>
              <a:t>stavia hrádze vysoké aj </a:t>
            </a:r>
            <a:r>
              <a:rPr lang="sk-SK" b="1" dirty="0" smtClean="0"/>
              <a:t>1,5 </a:t>
            </a:r>
            <a:r>
              <a:rPr lang="sk-SK" dirty="0" smtClean="0"/>
              <a:t>metra</a:t>
            </a:r>
          </a:p>
          <a:p>
            <a:r>
              <a:rPr lang="sk-SK" dirty="0" smtClean="0"/>
              <a:t>chránený</a:t>
            </a:r>
            <a:endParaRPr lang="sk-SK" dirty="0"/>
          </a:p>
        </p:txBody>
      </p:sp>
      <p:pic>
        <p:nvPicPr>
          <p:cNvPr id="5" name="Zástupný symbol obsahu 4" descr="49-bobor-01.jpg"/>
          <p:cNvPicPr>
            <a:picLocks noGrp="1" noChangeAspect="1"/>
          </p:cNvPicPr>
          <p:nvPr>
            <p:ph sz="quarter" idx="14"/>
          </p:nvPr>
        </p:nvPicPr>
        <p:blipFill>
          <a:blip r:embed="rId2" cstate="print"/>
          <a:stretch>
            <a:fillRect/>
          </a:stretch>
        </p:blipFill>
        <p:spPr>
          <a:xfrm>
            <a:off x="4428583" y="2780928"/>
            <a:ext cx="3903679" cy="2592287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Ondatra pižmová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k-SK" dirty="0" smtClean="0"/>
              <a:t>dovezená zo </a:t>
            </a:r>
            <a:r>
              <a:rPr lang="sk-SK" b="1" dirty="0" smtClean="0"/>
              <a:t>Severnej Ameriky</a:t>
            </a:r>
          </a:p>
          <a:p>
            <a:r>
              <a:rPr lang="sk-SK" dirty="0" smtClean="0"/>
              <a:t>rozšírená po celej Európe</a:t>
            </a:r>
          </a:p>
          <a:p>
            <a:r>
              <a:rPr lang="sk-SK" dirty="0" smtClean="0"/>
              <a:t>hlodavec</a:t>
            </a:r>
          </a:p>
        </p:txBody>
      </p:sp>
      <p:pic>
        <p:nvPicPr>
          <p:cNvPr id="7" name="Zástupný symbol obsahu 6" descr="prevziať (1).jpg"/>
          <p:cNvPicPr>
            <a:picLocks noGrp="1" noChangeAspect="1"/>
          </p:cNvPicPr>
          <p:nvPr>
            <p:ph sz="quarter" idx="14"/>
          </p:nvPr>
        </p:nvPicPr>
        <p:blipFill>
          <a:blip r:embed="rId2" cstate="print"/>
          <a:stretch>
            <a:fillRect/>
          </a:stretch>
        </p:blipFill>
        <p:spPr>
          <a:xfrm>
            <a:off x="4446049" y="2708921"/>
            <a:ext cx="3942375" cy="279067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sk-SK" sz="7200" b="1" dirty="0" smtClean="0"/>
              <a:t>Ďakujem za pozornosť</a:t>
            </a:r>
            <a:endParaRPr lang="sk-SK" sz="7200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6</TotalTime>
  <Words>58</Words>
  <Application>Microsoft Office PowerPoint</Application>
  <PresentationFormat>Prezentácia na obrazovke (4:3)</PresentationFormat>
  <Paragraphs>16</Paragraphs>
  <Slides>5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5</vt:i4>
      </vt:variant>
    </vt:vector>
  </HeadingPairs>
  <TitlesOfParts>
    <vt:vector size="6" baseType="lpstr">
      <vt:lpstr>Austin</vt:lpstr>
      <vt:lpstr>Cicavce žijúce pri vode a v jej okolí</vt:lpstr>
      <vt:lpstr>Vydra riečna</vt:lpstr>
      <vt:lpstr>Bobor vodný</vt:lpstr>
      <vt:lpstr>Ondatra pižmová</vt:lpstr>
      <vt:lpstr>Ďakujem za pozornosť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Ondrek Miroslav</dc:creator>
  <cp:lastModifiedBy>Používateľ 2</cp:lastModifiedBy>
  <cp:revision>2</cp:revision>
  <dcterms:created xsi:type="dcterms:W3CDTF">2015-05-28T18:44:00Z</dcterms:created>
  <dcterms:modified xsi:type="dcterms:W3CDTF">2015-06-03T17:43:37Z</dcterms:modified>
</cp:coreProperties>
</file>