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672D67D-5E40-4637-A5E6-5D973DE17D65}" type="datetimeFigureOut">
              <a:rPr lang="sk-SK" smtClean="0"/>
              <a:pPr/>
              <a:t>03.06.2015</a:t>
            </a:fld>
            <a:endParaRPr lang="sk-SK" dirty="0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F619278-3F40-4005-9611-FF6A93E0DD4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D67D-5E40-4637-A5E6-5D973DE17D65}" type="datetimeFigureOut">
              <a:rPr lang="sk-SK" smtClean="0"/>
              <a:pPr/>
              <a:t>03.06.2015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9278-3F40-4005-9611-FF6A93E0DD4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D67D-5E40-4637-A5E6-5D973DE17D65}" type="datetimeFigureOut">
              <a:rPr lang="sk-SK" smtClean="0"/>
              <a:pPr/>
              <a:t>03.06.2015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9278-3F40-4005-9611-FF6A93E0DD4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72D67D-5E40-4637-A5E6-5D973DE17D65}" type="datetimeFigureOut">
              <a:rPr lang="sk-SK" smtClean="0"/>
              <a:pPr/>
              <a:t>03.06.2015</a:t>
            </a:fld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619278-3F40-4005-9611-FF6A93E0DD4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672D67D-5E40-4637-A5E6-5D973DE17D65}" type="datetimeFigureOut">
              <a:rPr lang="sk-SK" smtClean="0"/>
              <a:pPr/>
              <a:t>03.06.2015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F619278-3F40-4005-9611-FF6A93E0DD4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D67D-5E40-4637-A5E6-5D973DE17D65}" type="datetimeFigureOut">
              <a:rPr lang="sk-SK" smtClean="0"/>
              <a:pPr/>
              <a:t>03.06.2015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9278-3F40-4005-9611-FF6A93E0DD4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D67D-5E40-4637-A5E6-5D973DE17D65}" type="datetimeFigureOut">
              <a:rPr lang="sk-SK" smtClean="0"/>
              <a:pPr/>
              <a:t>03.06.2015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9278-3F40-4005-9611-FF6A93E0DD4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72D67D-5E40-4637-A5E6-5D973DE17D65}" type="datetimeFigureOut">
              <a:rPr lang="sk-SK" smtClean="0"/>
              <a:pPr/>
              <a:t>03.06.2015</a:t>
            </a:fld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619278-3F40-4005-9611-FF6A93E0DD4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D67D-5E40-4637-A5E6-5D973DE17D65}" type="datetimeFigureOut">
              <a:rPr lang="sk-SK" smtClean="0"/>
              <a:pPr/>
              <a:t>03.06.2015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9278-3F40-4005-9611-FF6A93E0DD4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72D67D-5E40-4637-A5E6-5D973DE17D65}" type="datetimeFigureOut">
              <a:rPr lang="sk-SK" smtClean="0"/>
              <a:pPr/>
              <a:t>03.06.2015</a:t>
            </a:fld>
            <a:endParaRPr lang="sk-SK" dirty="0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619278-3F40-4005-9611-FF6A93E0DD4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72D67D-5E40-4637-A5E6-5D973DE17D65}" type="datetimeFigureOut">
              <a:rPr lang="sk-SK" smtClean="0"/>
              <a:pPr/>
              <a:t>03.06.2015</a:t>
            </a:fld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619278-3F40-4005-9611-FF6A93E0DD4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72D67D-5E40-4637-A5E6-5D973DE17D65}" type="datetimeFigureOut">
              <a:rPr lang="sk-SK" smtClean="0"/>
              <a:pPr/>
              <a:t>03.06.2015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F619278-3F40-4005-9611-FF6A93E0DD4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8000" dirty="0" smtClean="0"/>
              <a:t>Cicavce žijúce v lese</a:t>
            </a:r>
            <a:endParaRPr lang="sk-SK" sz="8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Mgr. Matúš Vojtaššák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b="1" dirty="0" smtClean="0"/>
              <a:t>Líška hrdzavá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huňatý chvost reguluje pri behu smer</a:t>
            </a:r>
          </a:p>
          <a:p>
            <a:r>
              <a:rPr lang="sk-SK" dirty="0" smtClean="0"/>
              <a:t>potrava: </a:t>
            </a:r>
            <a:r>
              <a:rPr lang="sk-SK" b="1" dirty="0" smtClean="0"/>
              <a:t>hlodavce...</a:t>
            </a:r>
          </a:p>
          <a:p>
            <a:r>
              <a:rPr lang="sk-SK" dirty="0" smtClean="0"/>
              <a:t>3-7 mláďat v nore</a:t>
            </a:r>
          </a:p>
          <a:p>
            <a:r>
              <a:rPr lang="sk-SK" dirty="0" smtClean="0"/>
              <a:t>samotár</a:t>
            </a:r>
          </a:p>
          <a:p>
            <a:r>
              <a:rPr lang="sk-SK" b="1" dirty="0" smtClean="0"/>
              <a:t>prenášač besnoty</a:t>
            </a:r>
            <a:endParaRPr lang="sk-SK" b="1" dirty="0"/>
          </a:p>
        </p:txBody>
      </p:sp>
      <p:pic>
        <p:nvPicPr>
          <p:cNvPr id="5" name="Zástupný symbol obsahu 4" descr="profil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067944" y="2060848"/>
            <a:ext cx="4273011" cy="320475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8800" dirty="0" smtClean="0"/>
              <a:t>Ďakujem za pozornosť</a:t>
            </a:r>
            <a:endParaRPr lang="sk-SK" sz="8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b="1" dirty="0" smtClean="0"/>
              <a:t>Srnec lesný</a:t>
            </a:r>
            <a:endParaRPr lang="sk-SK" sz="4400" b="1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žije v </a:t>
            </a:r>
            <a:r>
              <a:rPr lang="sk-SK" b="1" dirty="0" smtClean="0"/>
              <a:t>stádach</a:t>
            </a:r>
            <a:endParaRPr lang="sk-SK" dirty="0" smtClean="0"/>
          </a:p>
          <a:p>
            <a:r>
              <a:rPr lang="sk-SK" dirty="0" smtClean="0"/>
              <a:t>potrava: </a:t>
            </a:r>
            <a:r>
              <a:rPr lang="sk-SK" b="1" dirty="0" smtClean="0"/>
              <a:t>byliny, výhonky stromov, obilniny...</a:t>
            </a:r>
          </a:p>
          <a:p>
            <a:r>
              <a:rPr lang="sk-SK" b="1" dirty="0" smtClean="0"/>
              <a:t>bylinožravec, prežúvavec</a:t>
            </a:r>
          </a:p>
          <a:p>
            <a:r>
              <a:rPr lang="sk-SK" b="1" dirty="0" smtClean="0"/>
              <a:t>samce</a:t>
            </a:r>
            <a:r>
              <a:rPr lang="sk-SK" dirty="0" smtClean="0"/>
              <a:t> majú </a:t>
            </a:r>
            <a:r>
              <a:rPr lang="sk-SK" b="1" dirty="0" smtClean="0"/>
              <a:t>parohy</a:t>
            </a:r>
          </a:p>
          <a:p>
            <a:endParaRPr lang="sk-SK" dirty="0"/>
          </a:p>
        </p:txBody>
      </p:sp>
      <p:pic>
        <p:nvPicPr>
          <p:cNvPr id="7" name="Zástupný symbol obsahu 6" descr="9c5b9d3ead652b5a8597a15cd6d9da3409a9d76a_larg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58454" y="1237472"/>
            <a:ext cx="3325914" cy="493472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b="1" dirty="0" smtClean="0"/>
              <a:t>Jeleň lesný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väčší ako srnec</a:t>
            </a:r>
          </a:p>
          <a:p>
            <a:r>
              <a:rPr lang="sk-SK" dirty="0" smtClean="0"/>
              <a:t>samica → </a:t>
            </a:r>
            <a:r>
              <a:rPr lang="sk-SK" b="1" dirty="0" smtClean="0"/>
              <a:t>laň</a:t>
            </a:r>
          </a:p>
          <a:p>
            <a:r>
              <a:rPr lang="sk-SK" dirty="0" smtClean="0"/>
              <a:t>život v </a:t>
            </a:r>
            <a:r>
              <a:rPr lang="sk-SK" b="1" dirty="0" smtClean="0"/>
              <a:t>stádach</a:t>
            </a:r>
          </a:p>
          <a:p>
            <a:r>
              <a:rPr lang="sk-SK" dirty="0" smtClean="0"/>
              <a:t>staré jelene majú parohy</a:t>
            </a:r>
          </a:p>
          <a:p>
            <a:r>
              <a:rPr lang="sk-SK" dirty="0" smtClean="0"/>
              <a:t>na jeseň sa pária = </a:t>
            </a:r>
            <a:r>
              <a:rPr lang="sk-SK" b="1" dirty="0" smtClean="0"/>
              <a:t>ruja</a:t>
            </a:r>
            <a:endParaRPr lang="sk-SK" b="1" dirty="0"/>
          </a:p>
        </p:txBody>
      </p:sp>
      <p:pic>
        <p:nvPicPr>
          <p:cNvPr id="5" name="Zástupný symbol obsahu 4" descr="prevziať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44007" y="932292"/>
            <a:ext cx="3656385" cy="503470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b="1" dirty="0" smtClean="0"/>
              <a:t>Daniel škvrnitý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pôvodom z </a:t>
            </a:r>
            <a:r>
              <a:rPr lang="sk-SK" b="1" dirty="0" smtClean="0"/>
              <a:t>teplejších oblastí</a:t>
            </a:r>
          </a:p>
          <a:p>
            <a:r>
              <a:rPr lang="sk-SK" dirty="0" smtClean="0"/>
              <a:t>žije v </a:t>
            </a:r>
            <a:r>
              <a:rPr lang="sk-SK" b="1" dirty="0" smtClean="0"/>
              <a:t>pahorkatinách</a:t>
            </a:r>
          </a:p>
          <a:p>
            <a:r>
              <a:rPr lang="sk-SK" dirty="0" smtClean="0"/>
              <a:t>samce majú </a:t>
            </a:r>
            <a:r>
              <a:rPr lang="sk-SK" b="1" dirty="0" smtClean="0"/>
              <a:t>parohy, ktoré sú lopatkovito rozšírené</a:t>
            </a:r>
          </a:p>
          <a:p>
            <a:r>
              <a:rPr lang="sk-SK" dirty="0" smtClean="0"/>
              <a:t>potravu </a:t>
            </a:r>
            <a:r>
              <a:rPr lang="sk-SK" b="1" dirty="0" smtClean="0"/>
              <a:t>prežúva</a:t>
            </a:r>
            <a:endParaRPr lang="sk-SK" b="1" dirty="0"/>
          </a:p>
        </p:txBody>
      </p:sp>
      <p:pic>
        <p:nvPicPr>
          <p:cNvPr id="5" name="Zástupný symbol obsahu 4" descr="prevziať (1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628800"/>
            <a:ext cx="3384376" cy="469230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b="1" dirty="0" smtClean="0"/>
              <a:t>Sviňa lesná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vlhké močaristé lesy</a:t>
            </a:r>
          </a:p>
          <a:p>
            <a:r>
              <a:rPr lang="sk-SK" dirty="0" smtClean="0"/>
              <a:t>žije v čriedach</a:t>
            </a:r>
          </a:p>
          <a:p>
            <a:r>
              <a:rPr lang="sk-SK" dirty="0" smtClean="0"/>
              <a:t>hrubá a pevná </a:t>
            </a:r>
            <a:r>
              <a:rPr lang="sk-SK" dirty="0" smtClean="0"/>
              <a:t>koža porastená </a:t>
            </a:r>
            <a:r>
              <a:rPr lang="sk-SK" b="1" dirty="0" smtClean="0"/>
              <a:t>štetinami</a:t>
            </a:r>
          </a:p>
          <a:p>
            <a:r>
              <a:rPr lang="sk-SK" dirty="0" smtClean="0"/>
              <a:t>z rypáka vyčnievajú kly</a:t>
            </a:r>
          </a:p>
          <a:p>
            <a:r>
              <a:rPr lang="sk-SK" b="1" dirty="0" smtClean="0"/>
              <a:t>všežravec, neprežúvavec</a:t>
            </a:r>
          </a:p>
          <a:p>
            <a:r>
              <a:rPr lang="sk-SK" dirty="0" smtClean="0"/>
              <a:t>4-6 mláďat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5" name="Zástupný symbol obsahu 4" descr="robert_olach_18648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1861686"/>
            <a:ext cx="3657600" cy="404902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b="1" dirty="0" smtClean="0"/>
              <a:t>Mačka divá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b="1" dirty="0" smtClean="0"/>
              <a:t>mohutnejšia stavba tela</a:t>
            </a:r>
            <a:r>
              <a:rPr lang="sk-SK" dirty="0" smtClean="0"/>
              <a:t> než u mačky domácej</a:t>
            </a:r>
          </a:p>
          <a:p>
            <a:r>
              <a:rPr lang="sk-SK" dirty="0" smtClean="0"/>
              <a:t>je sivá</a:t>
            </a:r>
          </a:p>
          <a:p>
            <a:r>
              <a:rPr lang="sk-SK" dirty="0" smtClean="0"/>
              <a:t>potrava: </a:t>
            </a:r>
            <a:r>
              <a:rPr lang="sk-SK" b="1" dirty="0" smtClean="0"/>
              <a:t>hlodavce, srnčatá...</a:t>
            </a:r>
          </a:p>
          <a:p>
            <a:endParaRPr lang="sk-SK" dirty="0"/>
          </a:p>
        </p:txBody>
      </p:sp>
      <p:pic>
        <p:nvPicPr>
          <p:cNvPr id="5" name="Zástupný symbol obsahu 4" descr="prevziať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3" y="1268760"/>
            <a:ext cx="3340970" cy="502058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b="1" dirty="0" smtClean="0"/>
              <a:t>Kuna lesná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hustá hnedá srsť</a:t>
            </a:r>
          </a:p>
          <a:p>
            <a:r>
              <a:rPr lang="sk-SK" dirty="0" smtClean="0"/>
              <a:t>potrava: </a:t>
            </a:r>
            <a:r>
              <a:rPr lang="sk-SK" b="1" dirty="0" smtClean="0"/>
              <a:t>veverice, hlodavce, vtáky...</a:t>
            </a:r>
          </a:p>
          <a:p>
            <a:r>
              <a:rPr lang="sk-SK" dirty="0" smtClean="0"/>
              <a:t>patrí medzi </a:t>
            </a:r>
            <a:r>
              <a:rPr lang="sk-SK" b="1" dirty="0" smtClean="0"/>
              <a:t>lasicovité mäsožravce</a:t>
            </a:r>
            <a:endParaRPr lang="sk-SK" b="1" dirty="0"/>
          </a:p>
        </p:txBody>
      </p:sp>
      <p:pic>
        <p:nvPicPr>
          <p:cNvPr id="5" name="Zástupný symbol obsahu 4" descr="kuna-lesna-martes-marte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4" y="1988840"/>
            <a:ext cx="4358613" cy="326896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b="1" dirty="0" smtClean="0"/>
              <a:t>Jazvec lesný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žije v norách</a:t>
            </a:r>
          </a:p>
          <a:p>
            <a:r>
              <a:rPr lang="sk-SK" b="1" dirty="0" smtClean="0"/>
              <a:t>všežravec</a:t>
            </a:r>
          </a:p>
          <a:p>
            <a:r>
              <a:rPr lang="sk-SK" dirty="0" smtClean="0"/>
              <a:t>potrava: </a:t>
            </a:r>
            <a:r>
              <a:rPr lang="sk-SK" b="1" dirty="0" smtClean="0"/>
              <a:t>hmyz, hlodavce, tráva</a:t>
            </a:r>
          </a:p>
          <a:p>
            <a:r>
              <a:rPr lang="sk-SK" b="1" dirty="0" smtClean="0"/>
              <a:t>zimný spánok</a:t>
            </a:r>
          </a:p>
          <a:p>
            <a:r>
              <a:rPr lang="sk-SK" b="1" dirty="0" smtClean="0"/>
              <a:t>chránený</a:t>
            </a:r>
            <a:endParaRPr lang="sk-SK" b="1" dirty="0"/>
          </a:p>
        </p:txBody>
      </p:sp>
      <p:pic>
        <p:nvPicPr>
          <p:cNvPr id="5" name="Zástupný symbol obsahu 4" descr="53469f18b7b7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63964" y="2060848"/>
            <a:ext cx="4536428" cy="326622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b="1" dirty="0" smtClean="0"/>
              <a:t>Veverica stromová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veľmi čulá</a:t>
            </a:r>
          </a:p>
          <a:p>
            <a:r>
              <a:rPr lang="sk-SK" dirty="0" smtClean="0"/>
              <a:t>zuby prispôsobené na hlodanie → </a:t>
            </a:r>
            <a:r>
              <a:rPr lang="sk-SK" b="1" dirty="0" smtClean="0"/>
              <a:t>hlodavec</a:t>
            </a:r>
          </a:p>
          <a:p>
            <a:r>
              <a:rPr lang="sk-SK" dirty="0" smtClean="0"/>
              <a:t>potrava: </a:t>
            </a:r>
            <a:r>
              <a:rPr lang="sk-SK" b="1" dirty="0" smtClean="0"/>
              <a:t>oriešky, semená...</a:t>
            </a:r>
          </a:p>
        </p:txBody>
      </p:sp>
      <p:pic>
        <p:nvPicPr>
          <p:cNvPr id="5" name="Zástupný symbol obsahu 4" descr="prevziať (1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1610" y="1700808"/>
            <a:ext cx="3698188" cy="432048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</TotalTime>
  <Words>179</Words>
  <Application>Microsoft Office PowerPoint</Application>
  <PresentationFormat>Prezentácia na obrazovke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Arkáda</vt:lpstr>
      <vt:lpstr>Cicavce žijúce v lese</vt:lpstr>
      <vt:lpstr>Srnec lesný</vt:lpstr>
      <vt:lpstr>Jeleň lesný</vt:lpstr>
      <vt:lpstr>Daniel škvrnitý</vt:lpstr>
      <vt:lpstr>Sviňa lesná</vt:lpstr>
      <vt:lpstr>Mačka divá</vt:lpstr>
      <vt:lpstr>Kuna lesná</vt:lpstr>
      <vt:lpstr>Jazvec lesný</vt:lpstr>
      <vt:lpstr>Veverica stromová</vt:lpstr>
      <vt:lpstr>Líška hrdzavá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Cicavce žijúce v lese</dc:title>
  <dc:creator>Používateľ 2</dc:creator>
  <cp:lastModifiedBy>Používateľ 2</cp:lastModifiedBy>
  <cp:revision>3</cp:revision>
  <dcterms:created xsi:type="dcterms:W3CDTF">2015-06-02T14:03:13Z</dcterms:created>
  <dcterms:modified xsi:type="dcterms:W3CDTF">2015-06-03T17:13:49Z</dcterms:modified>
</cp:coreProperties>
</file>