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1" name="Zástupný symbol dátumu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25C2A0C-C828-4C68-9934-455E67374A27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18" name="Zástupný symbol päty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294332-5F86-4616-878C-84E51B88061F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5C2A0C-C828-4C68-9934-455E67374A27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94332-5F86-4616-878C-84E51B88061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25C2A0C-C828-4C68-9934-455E67374A27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294332-5F86-4616-878C-84E51B88061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5C2A0C-C828-4C68-9934-455E67374A27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94332-5F86-4616-878C-84E51B88061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25C2A0C-C828-4C68-9934-455E67374A27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B294332-5F86-4616-878C-84E51B88061F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5C2A0C-C828-4C68-9934-455E67374A27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94332-5F86-4616-878C-84E51B88061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5C2A0C-C828-4C68-9934-455E67374A27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94332-5F86-4616-878C-84E51B88061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5C2A0C-C828-4C68-9934-455E67374A27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94332-5F86-4616-878C-84E51B88061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25C2A0C-C828-4C68-9934-455E67374A27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94332-5F86-4616-878C-84E51B88061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5C2A0C-C828-4C68-9934-455E67374A27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94332-5F86-4616-878C-84E51B88061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5C2A0C-C828-4C68-9934-455E67374A27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94332-5F86-4616-878C-84E51B88061F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Zástupný symbol obrázka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nadpis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1" name="Zástupný symbol tex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7" name="Zástupný symbol dátumu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25C2A0C-C828-4C68-9934-455E67374A27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294332-5F86-4616-878C-84E51B88061F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Cicavce žijúce v blízkosti ľudských obydlí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Mgr. Matúš Vojtaššák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Mačka domáca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dirty="0" smtClean="0"/>
              <a:t>pochádza z mačky plavej</a:t>
            </a:r>
          </a:p>
          <a:p>
            <a:r>
              <a:rPr lang="sk-SK" dirty="0" smtClean="0"/>
              <a:t>veľa plemien</a:t>
            </a:r>
          </a:p>
          <a:p>
            <a:r>
              <a:rPr lang="sk-SK" dirty="0" smtClean="0"/>
              <a:t>pružné telo, výborný zrak</a:t>
            </a:r>
          </a:p>
          <a:p>
            <a:r>
              <a:rPr lang="sk-SK" dirty="0" smtClean="0"/>
              <a:t>loví skokom</a:t>
            </a:r>
          </a:p>
          <a:p>
            <a:r>
              <a:rPr lang="sk-SK" dirty="0" smtClean="0"/>
              <a:t>4-6 mláďat</a:t>
            </a:r>
          </a:p>
          <a:p>
            <a:r>
              <a:rPr lang="sk-SK" dirty="0" smtClean="0"/>
              <a:t>samec = kocúr</a:t>
            </a:r>
            <a:endParaRPr lang="sk-SK" dirty="0"/>
          </a:p>
        </p:txBody>
      </p:sp>
      <p:pic>
        <p:nvPicPr>
          <p:cNvPr id="7" name="Zástupný symbol obsahu 6" descr="prevziať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084364" y="1844824"/>
            <a:ext cx="3638866" cy="396044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plemená mačky domácej</a:t>
            </a:r>
            <a:endParaRPr lang="sk-SK" dirty="0"/>
          </a:p>
        </p:txBody>
      </p:sp>
      <p:pic>
        <p:nvPicPr>
          <p:cNvPr id="3074" name="Picture 2" descr="http://ipravda.sk/res/2011/07/09/thumbs/22831-perzska-macka-kremovo-biela-nestandard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800"/>
            <a:ext cx="2592288" cy="2710890"/>
          </a:xfrm>
          <a:prstGeom prst="rect">
            <a:avLst/>
          </a:prstGeom>
          <a:noFill/>
        </p:spPr>
      </p:pic>
      <p:pic>
        <p:nvPicPr>
          <p:cNvPr id="3076" name="Picture 4" descr="http://mnau.wbl.sk/sm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2564904"/>
            <a:ext cx="3600400" cy="35319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pes domáci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dirty="0" smtClean="0"/>
              <a:t>pochádza z vlka sivého</a:t>
            </a:r>
          </a:p>
          <a:p>
            <a:r>
              <a:rPr lang="sk-SK" dirty="0" smtClean="0"/>
              <a:t>dnes asi 200 plemien</a:t>
            </a:r>
          </a:p>
          <a:p>
            <a:r>
              <a:rPr lang="sk-SK" dirty="0" smtClean="0"/>
              <a:t>nemá potné žľazy</a:t>
            </a:r>
          </a:p>
          <a:p>
            <a:r>
              <a:rPr lang="sk-SK" dirty="0" smtClean="0"/>
              <a:t>výborný čuch (130 cm</a:t>
            </a:r>
            <a:r>
              <a:rPr lang="sk-SK" baseline="30000" dirty="0" smtClean="0"/>
              <a:t>2</a:t>
            </a:r>
            <a:r>
              <a:rPr lang="sk-SK" dirty="0" smtClean="0"/>
              <a:t>)</a:t>
            </a:r>
            <a:endParaRPr lang="sk-SK" dirty="0"/>
          </a:p>
        </p:txBody>
      </p:sp>
      <p:pic>
        <p:nvPicPr>
          <p:cNvPr id="5" name="Zástupný symbol obsahu 4" descr="prevziať (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057584" y="2420888"/>
            <a:ext cx="3756939" cy="288032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http://www.dogsk.sk/kynologia/revue/foto2006/an_koker07_06hlav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717032"/>
            <a:ext cx="2160240" cy="2837116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plemená psa</a:t>
            </a:r>
            <a:endParaRPr lang="sk-SK" dirty="0"/>
          </a:p>
        </p:txBody>
      </p:sp>
      <p:pic>
        <p:nvPicPr>
          <p:cNvPr id="2050" name="Picture 2" descr="http://www.zdraviezvierata.sk/wp-content/uploads/2014/07/Nemeck%C3%A1-dog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628800"/>
            <a:ext cx="2664296" cy="2381881"/>
          </a:xfrm>
          <a:prstGeom prst="rect">
            <a:avLst/>
          </a:prstGeom>
          <a:noFill/>
        </p:spPr>
      </p:pic>
      <p:pic>
        <p:nvPicPr>
          <p:cNvPr id="2052" name="Picture 4" descr="http://www.images.dogforum.sk/files/n2wbbvogmiyxyw9zv3y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548680"/>
            <a:ext cx="3024336" cy="1942409"/>
          </a:xfrm>
          <a:prstGeom prst="rect">
            <a:avLst/>
          </a:prstGeom>
          <a:noFill/>
        </p:spPr>
      </p:pic>
      <p:pic>
        <p:nvPicPr>
          <p:cNvPr id="2054" name="Picture 6" descr="http://www.zelenetuje.sk/imagecache/14@12@@kolia-dlhosrsta-april-surprise-ever-after-0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2348880"/>
            <a:ext cx="2852481" cy="2088232"/>
          </a:xfrm>
          <a:prstGeom prst="rect">
            <a:avLst/>
          </a:prstGeom>
          <a:noFill/>
        </p:spPr>
      </p:pic>
      <p:pic>
        <p:nvPicPr>
          <p:cNvPr id="2056" name="Picture 8" descr="http://nd04.jxs.cz/985/002/6d17eb7eea_73528659_o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4149080"/>
            <a:ext cx="3240360" cy="24302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k-SK" sz="8000" dirty="0" smtClean="0"/>
              <a:t>Ďakujem za pozornosť</a:t>
            </a:r>
            <a:endParaRPr lang="sk-SK" sz="8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xusn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Luxusn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uxusn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</TotalTime>
  <Words>57</Words>
  <Application>Microsoft Office PowerPoint</Application>
  <PresentationFormat>Prezentácia na obrazovke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Luxusný</vt:lpstr>
      <vt:lpstr>Cicavce žijúce v blízkosti ľudských obydlí</vt:lpstr>
      <vt:lpstr>Mačka domáca</vt:lpstr>
      <vt:lpstr>plemená mačky domácej</vt:lpstr>
      <vt:lpstr>pes domáci</vt:lpstr>
      <vt:lpstr>plemená psa</vt:lpstr>
      <vt:lpstr>Ďakujem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Cicavce žijúce v blízkosti ľudských obydlí</dc:title>
  <dc:creator>Používateľ 2</dc:creator>
  <cp:lastModifiedBy>Používateľ 2</cp:lastModifiedBy>
  <cp:revision>1</cp:revision>
  <dcterms:created xsi:type="dcterms:W3CDTF">2015-06-03T17:43:46Z</dcterms:created>
  <dcterms:modified xsi:type="dcterms:W3CDTF">2015-06-03T17:52:47Z</dcterms:modified>
</cp:coreProperties>
</file>