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ĺžni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7789-841E-4F99-A1E5-975F88871C66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B96D22-3982-4FA4-965B-B2B266691A0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7789-841E-4F99-A1E5-975F88871C66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6D22-3982-4FA4-965B-B2B266691A0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7789-841E-4F99-A1E5-975F88871C66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6D22-3982-4FA4-965B-B2B266691A0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7789-841E-4F99-A1E5-975F88871C66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6D22-3982-4FA4-965B-B2B266691A0D}" type="slidenum">
              <a:rPr lang="sk-SK" smtClean="0"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ĺžni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ĺžni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7789-841E-4F99-A1E5-975F88871C66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7" name="Obdĺžni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B96D22-3982-4FA4-965B-B2B266691A0D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7789-841E-4F99-A1E5-975F88871C66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6D22-3982-4FA4-965B-B2B266691A0D}" type="slidenum">
              <a:rPr lang="sk-SK" smtClean="0"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7789-841E-4F99-A1E5-975F88871C66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6D22-3982-4FA4-965B-B2B266691A0D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7789-841E-4F99-A1E5-975F88871C66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6D22-3982-4FA4-965B-B2B266691A0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7789-841E-4F99-A1E5-975F88871C66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6D22-3982-4FA4-965B-B2B266691A0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ĺžni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7789-841E-4F99-A1E5-975F88871C66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96D22-3982-4FA4-965B-B2B266691A0D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7789-841E-4F99-A1E5-975F88871C66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B96D22-3982-4FA4-965B-B2B266691A0D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Obdĺžni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ĺžni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ĺžni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6517789-841E-4F99-A1E5-975F88871C66}" type="datetimeFigureOut">
              <a:rPr lang="sk-SK" smtClean="0"/>
              <a:t>03.06.2015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B96D22-3982-4FA4-965B-B2B266691A0D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Mgr. Matúš Vojtaššák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sz="4800" b="1" dirty="0" smtClean="0"/>
              <a:t>Cicavce žijúce na poli, lúke a pasienku</a:t>
            </a:r>
            <a:endParaRPr lang="sk-SK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Hraboš poľný</a:t>
            </a:r>
            <a:endParaRPr lang="sk-SK" b="1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živí sa rastlinami, obilím...</a:t>
            </a:r>
          </a:p>
          <a:p>
            <a:r>
              <a:rPr lang="sk-SK" dirty="0" smtClean="0"/>
              <a:t>zásoby pod zemou</a:t>
            </a:r>
          </a:p>
          <a:p>
            <a:r>
              <a:rPr lang="sk-SK" b="1" dirty="0" smtClean="0"/>
              <a:t>hlodavec</a:t>
            </a:r>
          </a:p>
          <a:p>
            <a:endParaRPr lang="sk-SK" dirty="0"/>
          </a:p>
        </p:txBody>
      </p:sp>
      <p:pic>
        <p:nvPicPr>
          <p:cNvPr id="7" name="Zástupný symbol obsahu 6" descr="hra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477196" y="2204864"/>
            <a:ext cx="4181109" cy="345638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Syseľ pasienkový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suché stráne, kraje polí</a:t>
            </a:r>
          </a:p>
          <a:p>
            <a:r>
              <a:rPr lang="sk-SK" dirty="0" smtClean="0"/>
              <a:t>diery hlboké až </a:t>
            </a:r>
            <a:r>
              <a:rPr lang="sk-SK" b="1" dirty="0" smtClean="0"/>
              <a:t>2 metre</a:t>
            </a:r>
          </a:p>
          <a:p>
            <a:r>
              <a:rPr lang="sk-SK" b="1" dirty="0" smtClean="0"/>
              <a:t>nerobí</a:t>
            </a:r>
            <a:r>
              <a:rPr lang="sk-SK" dirty="0" smtClean="0"/>
              <a:t> si zásoby</a:t>
            </a:r>
          </a:p>
          <a:p>
            <a:r>
              <a:rPr lang="sk-SK" b="1" dirty="0" smtClean="0"/>
              <a:t>1 syseľ = 8-16 kg obilia</a:t>
            </a:r>
          </a:p>
          <a:p>
            <a:r>
              <a:rPr lang="sk-SK" b="1" dirty="0" smtClean="0"/>
              <a:t>hlodavec</a:t>
            </a:r>
          </a:p>
        </p:txBody>
      </p:sp>
      <p:pic>
        <p:nvPicPr>
          <p:cNvPr id="5" name="Zástupný symbol obsahu 4" descr="sys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291498" y="1502251"/>
            <a:ext cx="3096925" cy="437502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Chrček poľný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živí sa zelenými rastlinami, obilím...</a:t>
            </a:r>
          </a:p>
          <a:p>
            <a:r>
              <a:rPr lang="sk-SK" dirty="0" smtClean="0"/>
              <a:t>zimný spánok</a:t>
            </a:r>
          </a:p>
          <a:p>
            <a:r>
              <a:rPr lang="sk-SK" b="1" dirty="0" smtClean="0"/>
              <a:t>hlodavec</a:t>
            </a:r>
          </a:p>
          <a:p>
            <a:endParaRPr lang="sk-SK" dirty="0"/>
          </a:p>
        </p:txBody>
      </p:sp>
      <p:pic>
        <p:nvPicPr>
          <p:cNvPr id="5" name="Zástupný symbol obsahu 4" descr="chr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233987" y="1635760"/>
            <a:ext cx="3149600" cy="419608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Zajac poľný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dlhé </a:t>
            </a:r>
            <a:r>
              <a:rPr lang="sk-SK" b="1" dirty="0" smtClean="0"/>
              <a:t>zadné končatiny</a:t>
            </a:r>
          </a:p>
          <a:p>
            <a:r>
              <a:rPr lang="sk-SK" dirty="0" smtClean="0"/>
              <a:t>plytký pelech</a:t>
            </a:r>
          </a:p>
          <a:p>
            <a:r>
              <a:rPr lang="sk-SK" dirty="0" smtClean="0"/>
              <a:t>mláďatá </a:t>
            </a:r>
            <a:r>
              <a:rPr lang="sk-SK" b="1" dirty="0" smtClean="0"/>
              <a:t>2</a:t>
            </a:r>
            <a:r>
              <a:rPr lang="sk-SK" dirty="0" smtClean="0"/>
              <a:t> až </a:t>
            </a:r>
            <a:r>
              <a:rPr lang="sk-SK" b="1" dirty="0" smtClean="0"/>
              <a:t>4-krát</a:t>
            </a:r>
            <a:r>
              <a:rPr lang="sk-SK" dirty="0" smtClean="0"/>
              <a:t> do roka, rodia sa so </a:t>
            </a:r>
            <a:r>
              <a:rPr lang="sk-SK" b="1" dirty="0" smtClean="0"/>
              <a:t>srsťou</a:t>
            </a:r>
            <a:r>
              <a:rPr lang="sk-SK" dirty="0" smtClean="0"/>
              <a:t> a už </a:t>
            </a:r>
            <a:r>
              <a:rPr lang="sk-SK" b="1" dirty="0" smtClean="0"/>
              <a:t>vidia</a:t>
            </a:r>
          </a:p>
          <a:p>
            <a:r>
              <a:rPr lang="sk-SK" dirty="0" smtClean="0"/>
              <a:t>chránené okrem </a:t>
            </a:r>
            <a:r>
              <a:rPr lang="sk-SK" b="1" dirty="0" smtClean="0"/>
              <a:t>jesene</a:t>
            </a:r>
            <a:endParaRPr lang="sk-SK" b="1" dirty="0"/>
          </a:p>
        </p:txBody>
      </p:sp>
      <p:pic>
        <p:nvPicPr>
          <p:cNvPr id="5" name="Zástupný symbol obsahu 4" descr="z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753346" y="2348880"/>
            <a:ext cx="4055325" cy="280831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Krt podzemný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samotár</a:t>
            </a:r>
          </a:p>
          <a:p>
            <a:r>
              <a:rPr lang="sk-SK" dirty="0" smtClean="0"/>
              <a:t>predné nohy lopatkovité – končia mohutnými pazúrmi</a:t>
            </a:r>
          </a:p>
          <a:p>
            <a:r>
              <a:rPr lang="sk-SK" dirty="0" smtClean="0"/>
              <a:t>potrava: </a:t>
            </a:r>
            <a:r>
              <a:rPr lang="sk-SK" b="1" dirty="0" smtClean="0"/>
              <a:t>hmyz, larvy...</a:t>
            </a:r>
          </a:p>
          <a:p>
            <a:endParaRPr lang="sk-SK" dirty="0" smtClean="0"/>
          </a:p>
        </p:txBody>
      </p:sp>
      <p:pic>
        <p:nvPicPr>
          <p:cNvPr id="5" name="Zástupný symbol obsahu 4" descr="prevziať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5" y="2204864"/>
            <a:ext cx="4054133" cy="316030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sz="5400" b="1" dirty="0" smtClean="0"/>
              <a:t>Ďakujem za pozornosť</a:t>
            </a:r>
            <a:endParaRPr lang="sk-SK" sz="5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jetok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ajetok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ajetok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</TotalTime>
  <Words>101</Words>
  <Application>Microsoft Office PowerPoint</Application>
  <PresentationFormat>Prezentácia na obrazovke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Majetok</vt:lpstr>
      <vt:lpstr>Cicavce žijúce na poli, lúke a pasienku</vt:lpstr>
      <vt:lpstr>Hraboš poľný</vt:lpstr>
      <vt:lpstr>Syseľ pasienkový</vt:lpstr>
      <vt:lpstr>Chrček poľný</vt:lpstr>
      <vt:lpstr>Zajac poľný</vt:lpstr>
      <vt:lpstr>Krt podzemný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Cicavce žijúce na poli, lúke a pasienku</dc:title>
  <dc:creator>Používateľ 2</dc:creator>
  <cp:lastModifiedBy>Používateľ 2</cp:lastModifiedBy>
  <cp:revision>1</cp:revision>
  <dcterms:created xsi:type="dcterms:W3CDTF">2015-06-03T17:27:12Z</dcterms:created>
  <dcterms:modified xsi:type="dcterms:W3CDTF">2015-06-03T17:37:03Z</dcterms:modified>
</cp:coreProperties>
</file>