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B0045-5A1F-4FE4-B251-2A08CC2FEF31}" type="datetimeFigureOut">
              <a:rPr lang="sk-SK" smtClean="0"/>
              <a:t>03.06.2015</a:t>
            </a:fld>
            <a:endParaRPr lang="sk-SK" dirty="0"/>
          </a:p>
        </p:txBody>
      </p:sp>
      <p:sp>
        <p:nvSpPr>
          <p:cNvPr id="20" name="Zástupný symbol päty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 dirty="0"/>
          </a:p>
        </p:txBody>
      </p:sp>
      <p:sp>
        <p:nvSpPr>
          <p:cNvPr id="10" name="Zástupný symbol čísla snímky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D6FCDE-2959-4A94-B5CA-DFE1362C5B54}" type="slidenum">
              <a:rPr lang="sk-SK" smtClean="0"/>
              <a:t>‹#›</a:t>
            </a:fld>
            <a:endParaRPr lang="sk-SK" dirty="0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B0045-5A1F-4FE4-B251-2A08CC2FEF31}" type="datetimeFigureOut">
              <a:rPr lang="sk-SK" smtClean="0"/>
              <a:t>03.06.2015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D6FCDE-2959-4A94-B5CA-DFE1362C5B54}" type="slidenum">
              <a:rPr lang="sk-SK" smtClean="0"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B0045-5A1F-4FE4-B251-2A08CC2FEF31}" type="datetimeFigureOut">
              <a:rPr lang="sk-SK" smtClean="0"/>
              <a:t>03.06.2015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D6FCDE-2959-4A94-B5CA-DFE1362C5B54}" type="slidenum">
              <a:rPr lang="sk-SK" smtClean="0"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B0045-5A1F-4FE4-B251-2A08CC2FEF31}" type="datetimeFigureOut">
              <a:rPr lang="sk-SK" smtClean="0"/>
              <a:t>03.06.2015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D6FCDE-2959-4A94-B5CA-DFE1362C5B54}" type="slidenum">
              <a:rPr lang="sk-SK" smtClean="0"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B0045-5A1F-4FE4-B251-2A08CC2FEF31}" type="datetimeFigureOut">
              <a:rPr lang="sk-SK" smtClean="0"/>
              <a:t>03.06.2015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D6FCDE-2959-4A94-B5CA-DFE1362C5B54}" type="slidenum">
              <a:rPr lang="sk-SK" smtClean="0"/>
              <a:t>‹#›</a:t>
            </a:fld>
            <a:endParaRPr lang="sk-SK" dirty="0"/>
          </a:p>
        </p:txBody>
      </p:sp>
      <p:sp>
        <p:nvSpPr>
          <p:cNvPr id="10" name="Obdĺžni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B0045-5A1F-4FE4-B251-2A08CC2FEF31}" type="datetimeFigureOut">
              <a:rPr lang="sk-SK" smtClean="0"/>
              <a:t>03.06.2015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D6FCDE-2959-4A94-B5CA-DFE1362C5B54}" type="slidenum">
              <a:rPr lang="sk-SK" smtClean="0"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B0045-5A1F-4FE4-B251-2A08CC2FEF31}" type="datetimeFigureOut">
              <a:rPr lang="sk-SK" smtClean="0"/>
              <a:t>03.06.2015</a:t>
            </a:fld>
            <a:endParaRPr lang="sk-SK" dirty="0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 dirty="0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D6FCDE-2959-4A94-B5CA-DFE1362C5B54}" type="slidenum">
              <a:rPr lang="sk-SK" smtClean="0"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B0045-5A1F-4FE4-B251-2A08CC2FEF31}" type="datetimeFigureOut">
              <a:rPr lang="sk-SK" smtClean="0"/>
              <a:t>03.06.2015</a:t>
            </a:fld>
            <a:endParaRPr lang="sk-SK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D6FCDE-2959-4A94-B5CA-DFE1362C5B54}" type="slidenum">
              <a:rPr lang="sk-SK" smtClean="0"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B0045-5A1F-4FE4-B251-2A08CC2FEF31}" type="datetimeFigureOut">
              <a:rPr lang="sk-SK" smtClean="0"/>
              <a:t>03.06.2015</a:t>
            </a:fld>
            <a:endParaRPr lang="sk-SK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D6FCDE-2959-4A94-B5CA-DFE1362C5B54}" type="slidenum">
              <a:rPr lang="sk-SK" smtClean="0"/>
              <a:t>‹#›</a:t>
            </a:fld>
            <a:endParaRPr lang="sk-SK" dirty="0"/>
          </a:p>
        </p:txBody>
      </p:sp>
      <p:sp>
        <p:nvSpPr>
          <p:cNvPr id="6" name="Obdĺžni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B0045-5A1F-4FE4-B251-2A08CC2FEF31}" type="datetimeFigureOut">
              <a:rPr lang="sk-SK" smtClean="0"/>
              <a:t>03.06.2015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D6FCDE-2959-4A94-B5CA-DFE1362C5B54}" type="slidenum">
              <a:rPr lang="sk-SK" smtClean="0"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B0045-5A1F-4FE4-B251-2A08CC2FEF31}" type="datetimeFigureOut">
              <a:rPr lang="sk-SK" smtClean="0"/>
              <a:t>03.06.2015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D6FCDE-2959-4A94-B5CA-DFE1362C5B54}" type="slidenum">
              <a:rPr lang="sk-SK" smtClean="0"/>
              <a:t>‹#›</a:t>
            </a:fld>
            <a:endParaRPr lang="sk-SK" dirty="0"/>
          </a:p>
        </p:txBody>
      </p:sp>
      <p:sp>
        <p:nvSpPr>
          <p:cNvPr id="8" name="Obdĺžni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sk-SK" dirty="0" smtClean="0"/>
              <a:t>Ak chcete pridať obrázok, kliknite na ikonu</a:t>
            </a:r>
            <a:endParaRPr kumimoji="0" lang="en-US" dirty="0"/>
          </a:p>
        </p:txBody>
      </p:sp>
      <p:sp>
        <p:nvSpPr>
          <p:cNvPr id="9" name="Vývojový diagram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Vývojový diagram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olá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ĺžni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Zástupný symbol nadpis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Zástupný symbol tex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24" name="Zástupný symbol dátumu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11B0045-5A1F-4FE4-B251-2A08CC2FEF31}" type="datetimeFigureOut">
              <a:rPr lang="sk-SK" smtClean="0"/>
              <a:t>03.06.2015</a:t>
            </a:fld>
            <a:endParaRPr lang="sk-SK" dirty="0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sk-SK" dirty="0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CD6FCDE-2959-4A94-B5CA-DFE1362C5B54}" type="slidenum">
              <a:rPr lang="sk-SK" smtClean="0"/>
              <a:t>‹#›</a:t>
            </a:fld>
            <a:endParaRPr lang="sk-SK" dirty="0"/>
          </a:p>
        </p:txBody>
      </p:sp>
      <p:sp>
        <p:nvSpPr>
          <p:cNvPr id="15" name="Obdĺžni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2565046"/>
          </a:xfrm>
        </p:spPr>
        <p:txBody>
          <a:bodyPr>
            <a:noAutofit/>
          </a:bodyPr>
          <a:lstStyle/>
          <a:p>
            <a:r>
              <a:rPr lang="sk-SK" sz="6600" dirty="0" smtClean="0"/>
              <a:t>Chovateľsky významné cicavce</a:t>
            </a:r>
            <a:endParaRPr lang="sk-SK" sz="6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3068960"/>
            <a:ext cx="7406640" cy="1752600"/>
          </a:xfrm>
        </p:spPr>
        <p:txBody>
          <a:bodyPr/>
          <a:lstStyle/>
          <a:p>
            <a:r>
              <a:rPr lang="sk-SK" dirty="0" smtClean="0"/>
              <a:t>Mgr. Matúš Vojtaššák</a:t>
            </a:r>
            <a:endParaRPr lang="sk-SK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sk-SK" sz="7200" dirty="0" smtClean="0"/>
              <a:t>Ďakujem </a:t>
            </a:r>
            <a:r>
              <a:rPr lang="sk-SK" sz="7200" dirty="0" smtClean="0"/>
              <a:t/>
            </a:r>
            <a:br>
              <a:rPr lang="sk-SK" sz="7200" dirty="0" smtClean="0"/>
            </a:br>
            <a:r>
              <a:rPr lang="sk-SK" sz="7200" dirty="0" smtClean="0"/>
              <a:t/>
            </a:r>
            <a:br>
              <a:rPr lang="sk-SK" sz="7200" dirty="0" smtClean="0"/>
            </a:br>
            <a:r>
              <a:rPr lang="sk-SK" sz="7200" dirty="0" smtClean="0"/>
              <a:t>za </a:t>
            </a:r>
            <a:br>
              <a:rPr lang="sk-SK" sz="7200" dirty="0" smtClean="0"/>
            </a:br>
            <a:r>
              <a:rPr lang="sk-SK" sz="7200" dirty="0" smtClean="0"/>
              <a:t/>
            </a:r>
            <a:br>
              <a:rPr lang="sk-SK" sz="7200" dirty="0" smtClean="0"/>
            </a:br>
            <a:r>
              <a:rPr lang="sk-SK" sz="7200" dirty="0" smtClean="0"/>
              <a:t>pozornosť</a:t>
            </a:r>
            <a:endParaRPr lang="sk-SK" sz="7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Tur domáci</a:t>
            </a:r>
            <a:endParaRPr lang="sk-SK" b="1" dirty="0"/>
          </a:p>
        </p:txBody>
      </p:sp>
      <p:sp>
        <p:nvSpPr>
          <p:cNvPr id="7" name="Zástupný symbol obsahu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k-SK" dirty="0" smtClean="0"/>
              <a:t>najväčšie domáce zviera</a:t>
            </a:r>
          </a:p>
          <a:p>
            <a:r>
              <a:rPr lang="sk-SK" dirty="0" smtClean="0"/>
              <a:t>na hlave duté rohy</a:t>
            </a:r>
          </a:p>
          <a:p>
            <a:r>
              <a:rPr lang="sk-SK" dirty="0" smtClean="0"/>
              <a:t>párnokopytník, bylinožravec, prežúvavec</a:t>
            </a:r>
          </a:p>
          <a:p>
            <a:r>
              <a:rPr lang="sk-SK" dirty="0" smtClean="0"/>
              <a:t>zložený žalúdok</a:t>
            </a:r>
          </a:p>
          <a:p>
            <a:endParaRPr lang="sk-SK" dirty="0" smtClean="0"/>
          </a:p>
        </p:txBody>
      </p:sp>
      <p:pic>
        <p:nvPicPr>
          <p:cNvPr id="9" name="Zástupný symbol obsahu 8" descr="prevziať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32560" y="2348880"/>
            <a:ext cx="4126885" cy="2736304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Žalúdok tura domáceho</a:t>
            </a:r>
            <a:endParaRPr lang="sk-SK" b="1" dirty="0"/>
          </a:p>
        </p:txBody>
      </p:sp>
      <p:pic>
        <p:nvPicPr>
          <p:cNvPr id="8194" name="Picture 2" descr="http://www.oskole.sk/userfiles/image/biologia/fylogeneza_ts/image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196752"/>
            <a:ext cx="7620000" cy="5448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Plemená</a:t>
            </a:r>
            <a:endParaRPr lang="sk-SK" b="1" dirty="0"/>
          </a:p>
        </p:txBody>
      </p:sp>
      <p:pic>
        <p:nvPicPr>
          <p:cNvPr id="7170" name="Picture 2" descr="http://www.jersey.cz/img/original/26/jersey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268760"/>
            <a:ext cx="3312368" cy="2229478"/>
          </a:xfrm>
          <a:prstGeom prst="rect">
            <a:avLst/>
          </a:prstGeom>
          <a:noFill/>
        </p:spPr>
      </p:pic>
      <p:pic>
        <p:nvPicPr>
          <p:cNvPr id="7172" name="Picture 4" descr="http://www.pinzgau.sk/images/Dscn919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260648"/>
            <a:ext cx="3456383" cy="2592288"/>
          </a:xfrm>
          <a:prstGeom prst="rect">
            <a:avLst/>
          </a:prstGeom>
          <a:noFill/>
        </p:spPr>
      </p:pic>
      <p:pic>
        <p:nvPicPr>
          <p:cNvPr id="7174" name="Picture 6" descr="https://encrypted-tbn1.gstatic.com/images?q=tbn:ANd9GcQl7vpPC4NPQ9-FLeOzyGl4CqVvWOeqkTZNfhcZm8uv1oKw6A2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3789040"/>
            <a:ext cx="3456384" cy="2510151"/>
          </a:xfrm>
          <a:prstGeom prst="rect">
            <a:avLst/>
          </a:prstGeom>
          <a:noFill/>
        </p:spPr>
      </p:pic>
      <p:pic>
        <p:nvPicPr>
          <p:cNvPr id="7176" name="Picture 8" descr="http://www.biolib.cz/IMG/GAL/1094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8144" y="3068960"/>
            <a:ext cx="2180932" cy="32831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Sviňa domáca</a:t>
            </a:r>
            <a:endParaRPr lang="sk-SK" b="1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k-SK" dirty="0" smtClean="0"/>
              <a:t>všežravec, neprežúvavec, párnokopytník</a:t>
            </a:r>
          </a:p>
          <a:p>
            <a:r>
              <a:rPr lang="sk-SK" dirty="0" smtClean="0"/>
              <a:t>najčastejšie biele plemeno</a:t>
            </a:r>
          </a:p>
        </p:txBody>
      </p:sp>
      <p:pic>
        <p:nvPicPr>
          <p:cNvPr id="6" name="Zástupný symbol obsahu 5" descr="prasata3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16016" y="2197631"/>
            <a:ext cx="4218434" cy="2927593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Ovca domáca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k-SK" dirty="0" smtClean="0"/>
              <a:t>mnohoraký úžitok – vlna, mäso, mlieko, hnoj</a:t>
            </a:r>
          </a:p>
          <a:p>
            <a:r>
              <a:rPr lang="sk-SK" dirty="0" smtClean="0"/>
              <a:t>strihanie 2 razy do roka</a:t>
            </a:r>
          </a:p>
          <a:p>
            <a:r>
              <a:rPr lang="sk-SK" dirty="0" smtClean="0"/>
              <a:t>na SR sú 2 plemená</a:t>
            </a:r>
          </a:p>
          <a:p>
            <a:r>
              <a:rPr lang="sk-SK" dirty="0" smtClean="0"/>
              <a:t>baran má rohy</a:t>
            </a:r>
          </a:p>
          <a:p>
            <a:r>
              <a:rPr lang="sk-SK" dirty="0" smtClean="0"/>
              <a:t>prežúvavec, párnokopytník</a:t>
            </a:r>
            <a:endParaRPr lang="sk-SK" dirty="0"/>
          </a:p>
        </p:txBody>
      </p:sp>
      <p:pic>
        <p:nvPicPr>
          <p:cNvPr id="5" name="Zástupný symbol obsahu 4" descr="prevziať (1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263355" y="2132856"/>
            <a:ext cx="3618317" cy="3384375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 err="1" smtClean="0"/>
              <a:t>merino</a:t>
            </a:r>
            <a:r>
              <a:rPr lang="sk-SK" b="1" dirty="0" smtClean="0"/>
              <a:t> &amp; valaška</a:t>
            </a:r>
            <a:endParaRPr lang="sk-SK" b="1" dirty="0"/>
          </a:p>
        </p:txBody>
      </p:sp>
      <p:pic>
        <p:nvPicPr>
          <p:cNvPr id="13" name="Zástupný symbol obsahu 12" descr="images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2276872"/>
            <a:ext cx="3967917" cy="3312368"/>
          </a:xfrm>
        </p:spPr>
      </p:pic>
      <p:pic>
        <p:nvPicPr>
          <p:cNvPr id="14" name="Zástupný symbol obsahu 13" descr="valaska_1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276850" y="2484437"/>
            <a:ext cx="3657600" cy="27432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Koza domáca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k-SK" dirty="0" smtClean="0"/>
              <a:t>chov pre mlieko a mäso</a:t>
            </a:r>
          </a:p>
          <a:p>
            <a:r>
              <a:rPr lang="sk-SK" dirty="0" smtClean="0"/>
              <a:t>nenáročná</a:t>
            </a:r>
          </a:p>
          <a:p>
            <a:r>
              <a:rPr lang="sk-SK" dirty="0" smtClean="0"/>
              <a:t>samec = cap</a:t>
            </a:r>
          </a:p>
          <a:p>
            <a:r>
              <a:rPr lang="sk-SK" dirty="0" smtClean="0"/>
              <a:t>prežúvavec, párnokopytník</a:t>
            </a:r>
            <a:endParaRPr lang="sk-SK" dirty="0"/>
          </a:p>
        </p:txBody>
      </p:sp>
      <p:pic>
        <p:nvPicPr>
          <p:cNvPr id="5" name="Zástupný symbol obsahu 4" descr="prevziať (3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08980" y="2060848"/>
            <a:ext cx="4133778" cy="3096344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Kôň domáci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k-SK" dirty="0" smtClean="0"/>
              <a:t>vysoké a štíhle nohy</a:t>
            </a:r>
          </a:p>
          <a:p>
            <a:r>
              <a:rPr lang="sk-SK" dirty="0" smtClean="0"/>
              <a:t>nepárnokopytník, neprežúvavec</a:t>
            </a:r>
          </a:p>
          <a:p>
            <a:r>
              <a:rPr lang="sk-SK" dirty="0" smtClean="0"/>
              <a:t>samec = žrebec</a:t>
            </a:r>
          </a:p>
          <a:p>
            <a:r>
              <a:rPr lang="sk-SK" dirty="0" smtClean="0"/>
              <a:t>samica = kobyla</a:t>
            </a:r>
            <a:endParaRPr lang="sk-SK" dirty="0"/>
          </a:p>
        </p:txBody>
      </p:sp>
      <p:pic>
        <p:nvPicPr>
          <p:cNvPr id="5" name="Zástupný symbol obsahu 4" descr="images (1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48064" y="1242560"/>
            <a:ext cx="3687306" cy="4922744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novrat">
  <a:themeElements>
    <a:clrScheme name="Sl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</TotalTime>
  <Words>98</Words>
  <Application>Microsoft Office PowerPoint</Application>
  <PresentationFormat>Prezentácia na obrazovke (4:3)</PresentationFormat>
  <Paragraphs>30</Paragraphs>
  <Slides>10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1" baseType="lpstr">
      <vt:lpstr>Slnovrat</vt:lpstr>
      <vt:lpstr>Chovateľsky významné cicavce</vt:lpstr>
      <vt:lpstr>Tur domáci</vt:lpstr>
      <vt:lpstr>Žalúdok tura domáceho</vt:lpstr>
      <vt:lpstr>Plemená</vt:lpstr>
      <vt:lpstr>Sviňa domáca</vt:lpstr>
      <vt:lpstr>Ovca domáca</vt:lpstr>
      <vt:lpstr>merino &amp; valaška</vt:lpstr>
      <vt:lpstr>Koza domáca</vt:lpstr>
      <vt:lpstr>Kôň domáci</vt:lpstr>
      <vt:lpstr>Ďakujem   za   pozornosť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Chovateľsky významné cicavce</dc:title>
  <dc:creator>Používateľ 2</dc:creator>
  <cp:lastModifiedBy>Používateľ 2</cp:lastModifiedBy>
  <cp:revision>3</cp:revision>
  <dcterms:created xsi:type="dcterms:W3CDTF">2015-06-03T18:06:31Z</dcterms:created>
  <dcterms:modified xsi:type="dcterms:W3CDTF">2015-06-03T18:26:43Z</dcterms:modified>
</cp:coreProperties>
</file>